
<file path=[Content_Types].xml><?xml version="1.0" encoding="utf-8"?>
<Types xmlns="http://schemas.openxmlformats.org/package/2006/content-types">
  <Override PartName="/ppt/slides/slide30.xml" ContentType="application/vnd.openxmlformats-officedocument.presentationml.slide+xml"/>
  <Override PartName="/ppt/slides/slide88.xml" ContentType="application/vnd.openxmlformats-officedocument.presentationml.slide+xml"/>
  <Override PartName="/ppt/diagrams/data25.xml" ContentType="application/vnd.openxmlformats-officedocument.drawingml.diagramData+xml"/>
  <Override PartName="/ppt/slides/slide24.xml" ContentType="application/vnd.openxmlformats-officedocument.presentationml.slide+xml"/>
  <Override PartName="/ppt/diagrams/colors13.xml" ContentType="application/vnd.openxmlformats-officedocument.drawingml.diagramColors+xml"/>
  <Override PartName="/ppt/slides/slide72.xml" ContentType="application/vnd.openxmlformats-officedocument.presentationml.slide+xml"/>
  <Override PartName="/ppt/diagrams/quickStyle5.xml" ContentType="application/vnd.openxmlformats-officedocument.drawingml.diagramStyle+xml"/>
  <Override PartName="/ppt/diagrams/layout26.xml" ContentType="application/vnd.openxmlformats-officedocument.drawingml.diagramLayout+xml"/>
  <Override PartName="/ppt/charts/chart2.xml" ContentType="application/vnd.openxmlformats-officedocument.drawingml.chart+xml"/>
  <Override PartName="/ppt/diagrams/colors3.xml" ContentType="application/vnd.openxmlformats-officedocument.drawingml.diagramColors+xml"/>
  <Override PartName="/ppt/slides/slide66.xml" ContentType="application/vnd.openxmlformats-officedocument.presentationml.slide+xml"/>
  <Override PartName="/ppt/diagrams/layout10.xml" ContentType="application/vnd.openxmlformats-officedocument.drawingml.diagramLayout+xml"/>
  <Override PartName="/ppt/diagrams/drawing12.xml" ContentType="application/vnd.ms-office.drawingml.diagramDrawing+xml"/>
  <Override PartName="/ppt/slides/slide50.xml" ContentType="application/vnd.openxmlformats-officedocument.presentationml.slide+xml"/>
  <Override PartName="/ppt/slides/slide112.xml" ContentType="application/vnd.openxmlformats-officedocument.presentationml.slide+xml"/>
  <Override PartName="/ppt/slideLayouts/slideLayout13.xml" ContentType="application/vnd.openxmlformats-officedocument.presentationml.slideLayout+xml"/>
  <Override PartName="/ppt/notesSlides/notesSlide25.xml" ContentType="application/vnd.openxmlformats-officedocument.presentationml.notesSlide+xml"/>
  <Override PartName="/ppt/slides/slide44.xml" ContentType="application/vnd.openxmlformats-officedocument.presentationml.slide+xml"/>
  <Override PartName="/ppt/diagrams/data8.xml" ContentType="application/vnd.openxmlformats-officedocument.drawingml.diagramData+xml"/>
  <Override PartName="/ppt/slides/slide86.xml" ContentType="application/vnd.openxmlformats-officedocument.presentationml.slide+xml"/>
  <Override PartName="/ppt/diagrams/quickStyle19.xml" ContentType="application/vnd.openxmlformats-officedocument.drawingml.diagramStyle+xml"/>
  <Override PartName="/ppt/diagrams/data23.xml" ContentType="application/vnd.openxmlformats-officedocument.drawingml.diagramData+xml"/>
  <Override PartName="/ppt/drawings/drawing1.xml" ContentType="application/vnd.openxmlformats-officedocument.drawingml.chartshapes+xml"/>
  <Override PartName="/ppt/slides/slide22.xml" ContentType="application/vnd.openxmlformats-officedocument.presentationml.slide+xml"/>
  <Override PartName="/ppt/diagrams/colors11.xml" ContentType="application/vnd.openxmlformats-officedocument.drawingml.diagramColors+xml"/>
  <Default Extension="doc" ContentType="application/msword"/>
  <Override PartName="/ppt/diagrams/layout24.xml" ContentType="application/vnd.openxmlformats-officedocument.drawingml.diagramLayout+xml"/>
  <Override PartName="/ppt/diagrams/quickStyle3.xml" ContentType="application/vnd.openxmlformats-officedocument.drawingml.diagramStyle+xml"/>
  <Override PartName="/ppt/slideLayouts/slideLayout33.xml" ContentType="application/vnd.openxmlformats-officedocument.presentationml.slideLayout+xml"/>
  <Override PartName="/ppt/diagrams/drawing26.xml" ContentType="application/vnd.ms-office.drawingml.diagramDrawing+xml"/>
  <Override PartName="/ppt/diagrams/colors1.xml" ContentType="application/vnd.openxmlformats-officedocument.drawingml.diagramColors+xml"/>
  <Override PartName="/ppt/slides/slide64.xml" ContentType="application/vnd.openxmlformats-officedocument.presentationml.slide+xml"/>
  <Default Extension="xml" ContentType="application/xml"/>
  <Override PartName="/ppt/slides/slide110.xml" ContentType="application/vnd.openxmlformats-officedocument.presentationml.slide+xml"/>
  <Override PartName="/ppt/slideLayouts/slideLayout11.xml" ContentType="application/vnd.openxmlformats-officedocument.presentationml.slideLayout+xml"/>
  <Override PartName="/ppt/notesSlides/notesSlide23.xml" ContentType="application/vnd.openxmlformats-officedocument.presentationml.notesSlide+xml"/>
  <Override PartName="/ppt/slides/slide42.xml" ContentType="application/vnd.openxmlformats-officedocument.presentationml.slide+xml"/>
  <Override PartName="/ppt/diagrams/data6.xml" ContentType="application/vnd.openxmlformats-officedocument.drawingml.diagramData+xml"/>
  <Override PartName="/ppt/slides/slide84.xml" ContentType="application/vnd.openxmlformats-officedocument.presentationml.slide+xml"/>
  <Override PartName="/ppt/diagrams/quickStyle17.xml" ContentType="application/vnd.openxmlformats-officedocument.drawingml.diagramStyle+xml"/>
  <Override PartName="/ppt/diagrams/data21.xml" ContentType="application/vnd.openxmlformats-officedocument.drawingml.diagramData+xml"/>
  <Override PartName="/ppt/slides/slide20.xml" ContentType="application/vnd.openxmlformats-officedocument.presentationml.slide+xml"/>
  <Override PartName="/ppt/diagrams/layout22.xml" ContentType="application/vnd.openxmlformats-officedocument.drawingml.diagramLayout+xml"/>
  <Override PartName="/ppt/diagrams/quickStyle1.xml" ContentType="application/vnd.openxmlformats-officedocument.drawingml.diagramStyle+xml"/>
  <Override PartName="/ppt/slideLayouts/slideLayout31.xml" ContentType="application/vnd.openxmlformats-officedocument.presentationml.slideLayout+xml"/>
  <Override PartName="/ppt/diagrams/drawing24.xml" ContentType="application/vnd.ms-office.drawingml.diagramDrawing+xml"/>
  <Override PartName="/ppt/notesSlides/notesSlide43.xml" ContentType="application/vnd.openxmlformats-officedocument.presentationml.notesSlide+xml"/>
  <Override PartName="/ppt/slides/slide62.xml" ContentType="application/vnd.openxmlformats-officedocument.presentationml.slide+xml"/>
  <Override PartName="/ppt/theme/themeOverride2.xml" ContentType="application/vnd.openxmlformats-officedocument.themeOverride+xml"/>
  <Override PartName="/ppt/notesSlides/notesSlide21.xml" ContentType="application/vnd.openxmlformats-officedocument.presentationml.notesSlide+xml"/>
  <Override PartName="/ppt/slides/slide40.xml" ContentType="application/vnd.openxmlformats-officedocument.presentationml.slide+xml"/>
  <Override PartName="/ppt/slides/slide102.xml" ContentType="application/vnd.openxmlformats-officedocument.presentationml.slide+xml"/>
  <Override PartName="/ppt/notesSlides/notesSlide7.xml" ContentType="application/vnd.openxmlformats-officedocument.presentationml.notesSlide+xml"/>
  <Override PartName="/ppt/slides/slide9.xml" ContentType="application/vnd.openxmlformats-officedocument.presentationml.slide+xml"/>
  <Default Extension="jpeg" ContentType="image/jpeg"/>
  <Override PartName="/ppt/diagrams/data4.xml" ContentType="application/vnd.openxmlformats-officedocument.drawingml.diagramData+xml"/>
  <Override PartName="/ppt/slides/slide82.xml" ContentType="application/vnd.openxmlformats-officedocument.presentationml.slide+xml"/>
  <Override PartName="/ppt/diagrams/drawing9.xml" ContentType="application/vnd.ms-office.drawingml.diagramDrawing+xml"/>
  <Override PartName="/ppt/diagrams/quickStyle15.xml" ContentType="application/vnd.openxmlformats-officedocument.drawingml.diagramStyle+xml"/>
  <Override PartName="/ppt/diagrams/layout20.xml" ContentType="application/vnd.openxmlformats-officedocument.drawingml.diagramLayout+xml"/>
  <Override PartName="/ppt/diagrams/drawing22.xml" ContentType="application/vnd.ms-office.drawingml.diagramDrawing+xml"/>
  <Override PartName="/docProps/app.xml" ContentType="application/vnd.openxmlformats-officedocument.extended-properties+xml"/>
  <Override PartName="/ppt/slides/slide109.xml" ContentType="application/vnd.openxmlformats-officedocument.presentationml.slide+xml"/>
  <Override PartName="/ppt/slides/slide60.xml" ContentType="application/vnd.openxmlformats-officedocument.presentationml.slide+xml"/>
  <Override PartName="/ppt/slideMasters/slideMaster3.xml" ContentType="application/vnd.openxmlformats-officedocument.presentationml.slideMaster+xml"/>
  <Override PartName="/ppt/notesSlides/notesSlide41.xml" ContentType="application/vnd.openxmlformats-officedocument.presentationml.notesSlide+xml"/>
  <Override PartName="/ppt/slideLayouts/slideLayout8.xml" ContentType="application/vnd.openxmlformats-officedocument.presentationml.slideLayout+xml"/>
  <Override PartName="/ppt/notesSlides/notesSlide35.xml" ContentType="application/vnd.openxmlformats-officedocument.presentationml.notesSlide+xml"/>
  <Override PartName="/ppt/slides/slide100.xml" ContentType="application/vnd.openxmlformats-officedocument.presentationml.slide+xml"/>
  <Override PartName="/ppt/notesSlides/notesSlide5.xml" ContentType="application/vnd.openxmlformats-officedocument.presentationml.notesSlide+xml"/>
  <Override PartName="/ppt/slides/slide7.xml" ContentType="application/vnd.openxmlformats-officedocument.presentationml.slide+xml"/>
  <Override PartName="/ppt/slides/slide19.xml" ContentType="application/vnd.openxmlformats-officedocument.presentationml.slide+xml"/>
  <Override PartName="/ppt/diagrams/layout27.xml" ContentType="application/vnd.openxmlformats-officedocument.drawingml.diagramLayout+xml"/>
  <Override PartName="/ppt/diagrams/data2.xml" ContentType="application/vnd.openxmlformats-officedocument.drawingml.diagramData+xml"/>
  <Override PartName="/ppt/slides/slide80.xml" ContentType="application/vnd.openxmlformats-officedocument.presentationml.slide+xml"/>
  <Override PartName="/ppt/diagrams/drawing7.xml" ContentType="application/vnd.ms-office.drawingml.diagramDrawing+xml"/>
  <Override PartName="/ppt/diagrams/quickStyle13.xml" ContentType="application/vnd.openxmlformats-officedocument.drawingml.diagramStyle+xml"/>
  <Override PartName="/ppt/diagrams/drawing20.xml" ContentType="application/vnd.ms-office.drawingml.diagramDrawing+xml"/>
  <Override PartName="/ppt/slides/slide107.xml" ContentType="application/vnd.openxmlformats-officedocument.presentationml.slide+xml"/>
  <Override PartName="/ppt/slideMasters/slideMaster1.xml" ContentType="application/vnd.openxmlformats-officedocument.presentationml.slideMaster+xml"/>
  <Override PartName="/ppt/slideLayouts/slideLayout6.xml" ContentType="application/vnd.openxmlformats-officedocument.presentationml.slideLayout+xml"/>
  <Override PartName="/ppt/slides/slide39.xml" ContentType="application/vnd.openxmlformats-officedocument.presentationml.slide+xml"/>
  <Override PartName="/ppt/diagrams/layout9.xml" ContentType="application/vnd.openxmlformats-officedocument.drawingml.diagramLayout+xml"/>
  <Override PartName="/ppt/notesSlides/notesSlide33.xml" ContentType="application/vnd.openxmlformats-officedocument.presentationml.notesSlide+xml"/>
  <Override PartName="/ppt/notesSlides/notesSlide3.xml" ContentType="application/vnd.openxmlformats-officedocument.presentationml.notesSlide+xml"/>
  <Override PartName="/ppt/slides/slide94.xml" ContentType="application/vnd.openxmlformats-officedocument.presentationml.slide+xml"/>
  <Override PartName="/ppt/diagrams/data18.xml" ContentType="application/vnd.openxmlformats-officedocument.drawingml.diagramData+xml"/>
  <Override PartName="/ppt/slides/slide5.xml" ContentType="application/vnd.openxmlformats-officedocument.presentationml.slide+xml"/>
  <Override PartName="/ppt/slides/slide17.xml" ContentType="application/vnd.openxmlformats-officedocument.presentationml.slide+xml"/>
  <Override PartName="/ppt/diagrams/layout19.xml" ContentType="application/vnd.openxmlformats-officedocument.drawingml.diagramLayout+xml"/>
  <Override PartName="/ppt/diagrams/quickStyle11.xml" ContentType="application/vnd.openxmlformats-officedocument.drawingml.diagramStyle+xml"/>
  <Override PartName="/ppt/diagrams/drawing5.xml" ContentType="application/vnd.ms-office.drawingml.diagramDrawing+xml"/>
  <Override PartName="/ppt/slideLayouts/slideLayout28.xml" ContentType="application/vnd.openxmlformats-officedocument.presentationml.slideLayout+xml"/>
  <Override PartName="/ppt/slides/slide59.xml" ContentType="application/vnd.openxmlformats-officedocument.presentationml.slide+xml"/>
  <Override PartName="/ppt/slides/slide105.xml" ContentType="application/vnd.openxmlformats-officedocument.presentationml.slide+xml"/>
  <Override PartName="/ppt/notesSlides/notesSlide18.xml" ContentType="application/vnd.openxmlformats-officedocument.presentationml.notesSlide+xml"/>
  <Override PartName="/ppt/slideLayouts/slideLayout4.xml" ContentType="application/vnd.openxmlformats-officedocument.presentationml.slideLayout+xml"/>
  <Override PartName="/ppt/slides/slide37.xml" ContentType="application/vnd.openxmlformats-officedocument.presentationml.slide+xml"/>
  <Override PartName="/ppt/diagrams/layout7.xml" ContentType="application/vnd.openxmlformats-officedocument.drawingml.diagramLayout+xml"/>
  <Override PartName="/ppt/notesSlides/notesSlide31.xml" ContentType="application/vnd.openxmlformats-officedocument.presentationml.notesSlide+xml"/>
  <Override PartName="/ppt/diagrams/colors26.xml" ContentType="application/vnd.openxmlformats-officedocument.drawingml.diagramColors+xml"/>
  <Override PartName="/ppt/slides/slide79.xml" ContentType="application/vnd.openxmlformats-officedocument.presentationml.slide+xml"/>
  <Override PartName="/ppt/slides/slide92.xml" ContentType="application/vnd.openxmlformats-officedocument.presentationml.slide+xml"/>
  <Override PartName="/ppt/notesSlides/notesSlide1.xml" ContentType="application/vnd.openxmlformats-officedocument.presentationml.notesSlide+xml"/>
  <Override PartName="/ppt/slides/slide3.xml" ContentType="application/vnd.openxmlformats-officedocument.presentationml.slide+xml"/>
  <Override PartName="/ppt/slides/slide15.xml" ContentType="application/vnd.openxmlformats-officedocument.presentationml.slide+xml"/>
  <Override PartName="/ppt/diagrams/data16.xml" ContentType="application/vnd.openxmlformats-officedocument.drawingml.diagramData+xml"/>
  <Override PartName="/ppt/diagrams/quickStyle25.xml" ContentType="application/vnd.openxmlformats-officedocument.drawingml.diagramStyle+xml"/>
  <Override PartName="/ppt/diagrams/layout17.xml" ContentType="application/vnd.openxmlformats-officedocument.drawingml.diagramLayout+xml"/>
  <Override PartName="/ppt/slideLayouts/slideLayout26.xml" ContentType="application/vnd.openxmlformats-officedocument.presentationml.slideLayout+xml"/>
  <Override PartName="/ppt/diagrams/drawing3.xml" ContentType="application/vnd.ms-office.drawingml.diagramDrawing+xml"/>
  <Override PartName="/ppt/diagrams/drawing19.xml" ContentType="application/vnd.ms-office.drawingml.diagramDrawing+xml"/>
  <Override PartName="/ppt/notesSlides/notesSlide38.xml" ContentType="application/vnd.openxmlformats-officedocument.presentationml.notesSlide+xml"/>
  <Override PartName="/ppt/slides/slide57.xml" ContentType="application/vnd.openxmlformats-officedocument.presentationml.slide+xml"/>
  <Override PartName="/ppt/slides/slide70.xml" ContentType="application/vnd.openxmlformats-officedocument.presentationml.slide+xml"/>
  <Override PartName="/ppt/notesSlides/notesSlide8.xml" ContentType="application/vnd.openxmlformats-officedocument.presentationml.notesSlide+xml"/>
  <Override PartName="/ppt/slides/slide99.xml" ContentType="application/vnd.openxmlformats-officedocument.presentationml.slide+xml"/>
  <Override PartName="/ppt/diagrams/drawing10.xml" ContentType="application/vnd.ms-office.drawingml.diagramDrawing+xml"/>
  <Override PartName="/ppt/notesSlides/notesSlide16.xml" ContentType="application/vnd.openxmlformats-officedocument.presentationml.notesSlide+xml"/>
  <Override PartName="/ppt/slideLayouts/slideLayout2.xml" ContentType="application/vnd.openxmlformats-officedocument.presentationml.slideLayout+xml"/>
  <Override PartName="/ppt/slides/slide35.xml" ContentType="application/vnd.openxmlformats-officedocument.presentationml.slide+xml"/>
  <Override PartName="/ppt/diagrams/layout5.xml" ContentType="application/vnd.openxmlformats-officedocument.drawingml.diagramLayout+xml"/>
  <Override PartName="/ppt/diagrams/colors24.xml" ContentType="application/vnd.openxmlformats-officedocument.drawingml.diagramColors+xml"/>
  <Override PartName="/ppt/slides/slide29.xml" ContentType="application/vnd.openxmlformats-officedocument.presentationml.slide+xml"/>
  <Override PartName="/ppt/diagrams/colors18.xml" ContentType="application/vnd.openxmlformats-officedocument.drawingml.diagramColors+xml"/>
  <Override PartName="/ppt/slides/slide77.xml" ContentType="application/vnd.openxmlformats-officedocument.presentationml.slide+xml"/>
  <Override PartName="/ppt/slides/slide90.xml" ContentType="application/vnd.openxmlformats-officedocument.presentationml.slide+xml"/>
  <Override PartName="/ppt/diagrams/data14.xml" ContentType="application/vnd.openxmlformats-officedocument.drawingml.diagramData+xml"/>
  <Override PartName="/ppt/slides/slide1.xml" ContentType="application/vnd.openxmlformats-officedocument.presentationml.slide+xml"/>
  <Override PartName="/ppt/diagrams/colors8.xml" ContentType="application/vnd.openxmlformats-officedocument.drawingml.diagramColors+xml"/>
  <Override PartName="/ppt/slides/slide13.xml" ContentType="application/vnd.openxmlformats-officedocument.presentationml.slide+xml"/>
  <Override PartName="/ppt/diagrams/quickStyle23.xml" ContentType="application/vnd.openxmlformats-officedocument.drawingml.diagramStyle+xml"/>
  <Override PartName="/ppt/diagrams/layout15.xml" ContentType="application/vnd.openxmlformats-officedocument.drawingml.diagramLayout+xml"/>
  <Override PartName="/ppt/slideLayouts/slideLayout24.xml" ContentType="application/vnd.openxmlformats-officedocument.presentationml.slideLayout+xml"/>
  <Override PartName="/ppt/diagrams/drawing1.xml" ContentType="application/vnd.ms-office.drawingml.diagramDrawing+xml"/>
  <Override PartName="/ppt/diagrams/drawing17.xml" ContentType="application/vnd.ms-office.drawingml.diagramDrawing+xml"/>
  <Override PartName="/ppt/notesSlides/notesSlide36.xml" ContentType="application/vnd.openxmlformats-officedocument.presentationml.notesSlide+xml"/>
  <Override PartName="/ppt/slides/slide55.xml" ContentType="application/vnd.openxmlformats-officedocument.presentationml.slide+xml"/>
  <Override PartName="/ppt/slideLayouts/slideLayout18.xml" ContentType="application/vnd.openxmlformats-officedocument.presentationml.slideLayout+xml"/>
  <Override PartName="/ppt/slides/slide49.xml" ContentType="application/vnd.openxmlformats-officedocument.presentationml.slide+xml"/>
  <Override PartName="/ppt/slides/slide97.xml" ContentType="application/vnd.openxmlformats-officedocument.presentationml.slide+xml"/>
  <Override PartName="/ppt/theme/theme3.xml" ContentType="application/vnd.openxmlformats-officedocument.theme+xml"/>
  <Override PartName="/ppt/notesSlides/notesSlide14.xml" ContentType="application/vnd.openxmlformats-officedocument.presentationml.notesSlide+xml"/>
  <Override PartName="/ppt/slides/slide33.xml" ContentType="application/vnd.openxmlformats-officedocument.presentationml.slide+xml"/>
  <Override PartName="/ppt/viewProps.xml" ContentType="application/vnd.openxmlformats-officedocument.presentationml.viewProps+xml"/>
  <Override PartName="/ppt/diagrams/layout3.xml" ContentType="application/vnd.openxmlformats-officedocument.drawingml.diagramLayout+xml"/>
  <Override PartName="/ppt/diagrams/colors22.xml" ContentType="application/vnd.openxmlformats-officedocument.drawingml.diagramColors+xml"/>
  <Override PartName="/ppt/slides/slide27.xml" ContentType="application/vnd.openxmlformats-officedocument.presentationml.slide+xml"/>
  <Override PartName="/ppt/diagrams/colors16.xml" ContentType="application/vnd.openxmlformats-officedocument.drawingml.diagramColors+xml"/>
  <Override PartName="/ppt/slides/slide75.xml" ContentType="application/vnd.openxmlformats-officedocument.presentationml.slide+xml"/>
  <Override PartName="/ppt/diagrams/quickStyle8.xml" ContentType="application/vnd.openxmlformats-officedocument.drawingml.diagramStyle+xml"/>
  <Override PartName="/ppt/diagrams/data12.xml" ContentType="application/vnd.openxmlformats-officedocument.drawingml.diagramData+xml"/>
  <Override PartName="/ppt/diagrams/quickStyle21.xml" ContentType="application/vnd.openxmlformats-officedocument.drawingml.diagramStyle+xml"/>
  <Override PartName="/ppt/diagrams/colors6.xml" ContentType="application/vnd.openxmlformats-officedocument.drawingml.diagramColors+xml"/>
  <Override PartName="/ppt/slides/slide69.xml" ContentType="application/vnd.openxmlformats-officedocument.presentationml.slide+xml"/>
  <Override PartName="/ppt/slides/slide11.xml" ContentType="application/vnd.openxmlformats-officedocument.presentationml.slide+xml"/>
  <Override PartName="/docProps/core.xml" ContentType="application/vnd.openxmlformats-package.core-properties+xml"/>
  <Override PartName="/ppt/diagrams/layout13.xml" ContentType="application/vnd.openxmlformats-officedocument.drawingml.diagramLayout+xml"/>
  <Override PartName="/ppt/slideLayouts/slideLayout22.xml" ContentType="application/vnd.openxmlformats-officedocument.presentationml.slideLayout+xml"/>
  <Override PartName="/ppt/diagrams/drawing15.xml" ContentType="application/vnd.ms-office.drawingml.diagramDrawing+xml"/>
  <Override PartName="/ppt/slides/slide53.xml" ContentType="application/vnd.openxmlformats-officedocument.presentationml.slide+xml"/>
  <Override PartName="/ppt/slideLayouts/slideLayout16.xml" ContentType="application/vnd.openxmlformats-officedocument.presentationml.slideLayout+xml"/>
  <Override PartName="/ppt/notesSlides/notesSlide28.xml" ContentType="application/vnd.openxmlformats-officedocument.presentationml.notesSlide+xml"/>
  <Override PartName="/ppt/slides/slide47.xml" ContentType="application/vnd.openxmlformats-officedocument.presentationml.slide+xml"/>
  <Override PartName="/ppt/theme/theme1.xml" ContentType="application/vnd.openxmlformats-officedocument.theme+xml"/>
  <Override PartName="/ppt/notesSlides/notesSlide12.xml" ContentType="application/vnd.openxmlformats-officedocument.presentationml.notesSlide+xml"/>
  <Override PartName="/ppt/slides/slide31.xml" ContentType="application/vnd.openxmlformats-officedocument.presentationml.slide+xml"/>
  <Override PartName="/ppt/slides/slide89.xml" ContentType="application/vnd.openxmlformats-officedocument.presentationml.slide+xml"/>
  <Override PartName="/ppt/diagrams/layout1.xml" ContentType="application/vnd.openxmlformats-officedocument.drawingml.diagramLayout+xml"/>
  <Override PartName="/ppt/diagrams/colors20.xml" ContentType="application/vnd.openxmlformats-officedocument.drawingml.diagramColors+xml"/>
  <Override PartName="/ppt/diagrams/data26.xml" ContentType="application/vnd.openxmlformats-officedocument.drawingml.diagramData+xml"/>
  <Override PartName="/ppt/slides/slide25.xml" ContentType="application/vnd.openxmlformats-officedocument.presentationml.slide+xml"/>
  <Override PartName="/ppt/diagrams/colors14.xml" ContentType="application/vnd.openxmlformats-officedocument.drawingml.diagramColors+xml"/>
  <Override PartName="/ppt/slides/slide73.xml" ContentType="application/vnd.openxmlformats-officedocument.presentationml.slide+xml"/>
  <Override PartName="/ppt/diagrams/quickStyle6.xml" ContentType="application/vnd.openxmlformats-officedocument.drawingml.diagramStyle+xml"/>
  <Override PartName="/ppt/diagrams/data10.xml" ContentType="application/vnd.openxmlformats-officedocument.drawingml.diagramData+xml"/>
  <Override PartName="/ppt/charts/chart3.xml" ContentType="application/vnd.openxmlformats-officedocument.drawingml.chart+xml"/>
  <Override PartName="/ppt/diagrams/colors4.xml" ContentType="application/vnd.openxmlformats-officedocument.drawingml.diagramColors+xml"/>
  <Override PartName="/ppt/slides/slide67.xml" ContentType="application/vnd.openxmlformats-officedocument.presentationml.slide+xml"/>
  <Override PartName="/ppt/diagrams/layout11.xml" ContentType="application/vnd.openxmlformats-officedocument.drawingml.diagramLayout+xml"/>
  <Override PartName="/ppt/slideLayouts/slideLayout20.xml" ContentType="application/vnd.openxmlformats-officedocument.presentationml.slideLayout+xml"/>
  <Override PartName="/ppt/diagrams/drawing13.xml" ContentType="application/vnd.ms-office.drawingml.diagramDrawing+xml"/>
  <Override PartName="/ppt/slides/slide51.xml" ContentType="application/vnd.openxmlformats-officedocument.presentationml.slide+xml"/>
  <Override PartName="/ppt/slideLayouts/slideLayout14.xml" ContentType="application/vnd.openxmlformats-officedocument.presentationml.slideLayout+xml"/>
  <Override PartName="/ppt/notesSlides/notesSlide26.xml" ContentType="application/vnd.openxmlformats-officedocument.presentationml.notesSlide+xml"/>
  <Override PartName="/ppt/slides/slide45.xml" ContentType="application/vnd.openxmlformats-officedocument.presentationml.slide+xml"/>
  <Override PartName="/ppt/diagrams/quickStyle26.xml" ContentType="application/vnd.openxmlformats-officedocument.drawingml.diagramStyle+xml"/>
  <Override PartName="/ppt/diagrams/data9.xml" ContentType="application/vnd.openxmlformats-officedocument.drawingml.diagramData+xml"/>
  <Override PartName="/ppt/slides/slide87.xml" ContentType="application/vnd.openxmlformats-officedocument.presentationml.slide+xml"/>
  <Override PartName="/ppt/drawings/drawing2.xml" ContentType="application/vnd.openxmlformats-officedocument.drawingml.chartshapes+xml"/>
  <Override PartName="/ppt/diagrams/data24.xml" ContentType="application/vnd.openxmlformats-officedocument.drawingml.diagramData+xml"/>
  <Override PartName="/ppt/slides/slide23.xml" ContentType="application/vnd.openxmlformats-officedocument.presentationml.slide+xml"/>
  <Override PartName="/ppt/diagrams/colors12.xml" ContentType="application/vnd.openxmlformats-officedocument.drawingml.diagramColors+xml"/>
  <Override PartName="/ppt/diagrams/layout25.xml" ContentType="application/vnd.openxmlformats-officedocument.drawingml.diagramLayout+xml"/>
  <Override PartName="/ppt/diagrams/quickStyle4.xml" ContentType="application/vnd.openxmlformats-officedocument.drawingml.diagramStyle+xml"/>
  <Override PartName="/ppt/diagrams/drawing27.xml" ContentType="application/vnd.ms-office.drawingml.diagramDrawing+xml"/>
  <Override PartName="/ppt/charts/chart1.xml" ContentType="application/vnd.openxmlformats-officedocument.drawingml.chart+xml"/>
  <Override PartName="/ppt/diagrams/colors2.xml" ContentType="application/vnd.openxmlformats-officedocument.drawingml.diagramColors+xml"/>
  <Override PartName="/ppt/slides/slide65.xml" ContentType="application/vnd.openxmlformats-officedocument.presentationml.slide+xml"/>
  <Override PartName="/ppt/slides/slide111.xml" ContentType="application/vnd.openxmlformats-officedocument.presentationml.slide+xml"/>
  <Override PartName="/ppt/slideLayouts/slideLayout12.xml" ContentType="application/vnd.openxmlformats-officedocument.presentationml.slideLayout+xml"/>
  <Override PartName="/ppt/notesSlides/notesSlide24.xml" ContentType="application/vnd.openxmlformats-officedocument.presentationml.notesSlide+xml"/>
  <Override PartName="/ppt/slides/slide43.xml" ContentType="application/vnd.openxmlformats-officedocument.presentationml.slide+xml"/>
  <Override PartName="/ppt/diagrams/data7.xml" ContentType="application/vnd.openxmlformats-officedocument.drawingml.diagramData+xml"/>
  <Override PartName="/ppt/slides/slide85.xml" ContentType="application/vnd.openxmlformats-officedocument.presentationml.slide+xml"/>
  <Override PartName="/ppt/diagrams/quickStyle18.xml" ContentType="application/vnd.openxmlformats-officedocument.drawingml.diagramStyle+xml"/>
  <Override PartName="/ppt/diagrams/data22.xml" ContentType="application/vnd.openxmlformats-officedocument.drawingml.diagramData+xml"/>
  <Override PartName="/ppt/slides/slide21.xml" ContentType="application/vnd.openxmlformats-officedocument.presentationml.slide+xml"/>
  <Override PartName="/ppt/diagrams/colors10.xml" ContentType="application/vnd.openxmlformats-officedocument.drawingml.diagramColors+xml"/>
  <Override PartName="/ppt/diagrams/layout23.xml" ContentType="application/vnd.openxmlformats-officedocument.drawingml.diagramLayout+xml"/>
  <Override PartName="/ppt/diagrams/quickStyle2.xml" ContentType="application/vnd.openxmlformats-officedocument.drawingml.diagramStyle+xml"/>
  <Override PartName="/ppt/slideLayouts/slideLayout32.xml" ContentType="application/vnd.openxmlformats-officedocument.presentationml.slideLayout+xml"/>
  <Override PartName="/ppt/notesMasters/notesMaster1.xml" ContentType="application/vnd.openxmlformats-officedocument.presentationml.notesMaster+xml"/>
  <Override PartName="/ppt/diagrams/drawing25.xml" ContentType="application/vnd.ms-office.drawingml.diagramDrawing+xml"/>
  <Override PartName="/ppt/slides/slide63.xml" ContentType="application/vnd.openxmlformats-officedocument.presentationml.slide+xml"/>
  <Override PartName="/ppt/notesSlides/notesSlide44.xml" ContentType="application/vnd.openxmlformats-officedocument.presentationml.notesSlide+xml"/>
  <Override PartName="/ppt/theme/themeOverride3.xml" ContentType="application/vnd.openxmlformats-officedocument.themeOverride+xml"/>
  <Override PartName="/ppt/slideLayouts/slideLayout10.xml" ContentType="application/vnd.openxmlformats-officedocument.presentationml.slideLayout+xml"/>
  <Override PartName="/ppt/notesSlides/notesSlide22.xml" ContentType="application/vnd.openxmlformats-officedocument.presentationml.notesSlide+xml"/>
  <Override PartName="/ppt/slides/slide41.xml" ContentType="application/vnd.openxmlformats-officedocument.presentationml.slide+xml"/>
  <Override PartName="/ppt/slides/slide103.xml" ContentType="application/vnd.openxmlformats-officedocument.presentationml.slide+xml"/>
  <Override PartName="/ppt/presentation.xml" ContentType="application/vnd.openxmlformats-officedocument.presentationml.presentation.main+xml"/>
  <Override PartName="/ppt/diagrams/data5.xml" ContentType="application/vnd.openxmlformats-officedocument.drawingml.diagramData+xml"/>
  <Override PartName="/ppt/slides/slide83.xml" ContentType="application/vnd.openxmlformats-officedocument.presentationml.slide+xml"/>
  <Override PartName="/ppt/diagrams/quickStyle16.xml" ContentType="application/vnd.openxmlformats-officedocument.drawingml.diagramStyle+xml"/>
  <Override PartName="/ppt/diagrams/data20.xml" ContentType="application/vnd.openxmlformats-officedocument.drawingml.diagramData+xml"/>
  <Override PartName="/ppt/diagrams/layout21.xml" ContentType="application/vnd.openxmlformats-officedocument.drawingml.diagramLayout+xml"/>
  <Override PartName="/ppt/slideLayouts/slideLayout30.xml" ContentType="application/vnd.openxmlformats-officedocument.presentationml.slideLayout+xml"/>
  <Override PartName="/ppt/diagrams/drawing23.xml" ContentType="application/vnd.ms-office.drawingml.diagramDrawing+xml"/>
  <Override PartName="/ppt/notesSlides/notesSlide42.xml" ContentType="application/vnd.openxmlformats-officedocument.presentationml.notesSlide+xml"/>
  <Override PartName="/ppt/slides/slide61.xml" ContentType="application/vnd.openxmlformats-officedocument.presentationml.slide+xml"/>
  <Override PartName="/ppt/slideLayouts/slideLayout9.xml" ContentType="application/vnd.openxmlformats-officedocument.presentationml.slideLayout+xml"/>
  <Override PartName="/ppt/theme/themeOverride1.xml" ContentType="application/vnd.openxmlformats-officedocument.themeOverride+xml"/>
  <Override PartName="/ppt/notesSlides/notesSlide20.xml" ContentType="application/vnd.openxmlformats-officedocument.presentationml.notesSlide+xml"/>
  <Override PartName="/ppt/slides/slide101.xml" ContentType="application/vnd.openxmlformats-officedocument.presentationml.slide+xml"/>
  <Override PartName="/ppt/notesSlides/notesSlide6.xml" ContentType="application/vnd.openxmlformats-officedocument.presentationml.notesSlide+xml"/>
  <Override PartName="/ppt/slides/slide8.xml" ContentType="application/vnd.openxmlformats-officedocument.presentationml.slide+xml"/>
  <Override PartName="/ppt/diagrams/data3.xml" ContentType="application/vnd.openxmlformats-officedocument.drawingml.diagramData+xml"/>
  <Override PartName="/ppt/slides/slide81.xml" ContentType="application/vnd.openxmlformats-officedocument.presentationml.slide+xml"/>
  <Override PartName="/ppt/diagrams/drawing8.xml" ContentType="application/vnd.ms-office.drawingml.diagramDrawing+xml"/>
  <Override PartName="/ppt/diagrams/quickStyle14.xml" ContentType="application/vnd.openxmlformats-officedocument.drawingml.diagramStyle+xml"/>
  <Override PartName="/ppt/diagrams/drawing21.xml" ContentType="application/vnd.ms-office.drawingml.diagramDrawing+xml"/>
  <Override PartName="/ppt/slides/slide108.xml" ContentType="application/vnd.openxmlformats-officedocument.presentationml.slide+xml"/>
  <Override PartName="/ppt/notesSlides/notesSlide40.xml" ContentType="application/vnd.openxmlformats-officedocument.presentationml.notesSlide+xml"/>
  <Override PartName="/ppt/slideMasters/slideMaster2.xml" ContentType="application/vnd.openxmlformats-officedocument.presentationml.slideMaster+xml"/>
  <Override PartName="/ppt/slideLayouts/slideLayout7.xml" ContentType="application/vnd.openxmlformats-officedocument.presentationml.slideLayout+xml"/>
  <Override PartName="/ppt/notesSlides/notesSlide34.xml" ContentType="application/vnd.openxmlformats-officedocument.presentationml.notesSlide+xml"/>
  <Override PartName="/ppt/notesSlides/notesSlide4.xml" ContentType="application/vnd.openxmlformats-officedocument.presentationml.notesSlide+xml"/>
  <Override PartName="/ppt/slides/slide95.xml" ContentType="application/vnd.openxmlformats-officedocument.presentationml.slide+xml"/>
  <Override PartName="/ppt/diagrams/data19.xml" ContentType="application/vnd.openxmlformats-officedocument.drawingml.diagramData+xml"/>
  <Override PartName="/ppt/slides/slide6.xml" ContentType="application/vnd.openxmlformats-officedocument.presentationml.slide+xml"/>
  <Override PartName="/ppt/slides/slide18.xml" ContentType="application/vnd.openxmlformats-officedocument.presentationml.slide+xml"/>
  <Override PartName="/ppt/diagrams/data1.xml" ContentType="application/vnd.openxmlformats-officedocument.drawingml.diagramData+xml"/>
  <Override PartName="/ppt/slideLayouts/slideLayout29.xml" ContentType="application/vnd.openxmlformats-officedocument.presentationml.slideLayout+xml"/>
  <Override PartName="/ppt/diagrams/drawing6.xml" ContentType="application/vnd.ms-office.drawingml.diagramDrawing+xml"/>
  <Override PartName="/ppt/diagrams/quickStyle12.xml" ContentType="application/vnd.openxmlformats-officedocument.drawingml.diagramStyle+xml"/>
  <Default Extension="vml" ContentType="application/vnd.openxmlformats-officedocument.vmlDrawing"/>
  <Override PartName="/ppt/slides/slide106.xml" ContentType="application/vnd.openxmlformats-officedocument.presentationml.slide+xml"/>
  <Override PartName="/ppt/tableStyles.xml" ContentType="application/vnd.openxmlformats-officedocument.presentationml.tableStyles+xml"/>
  <Override PartName="/ppt/notesSlides/notesSlide19.xml" ContentType="application/vnd.openxmlformats-officedocument.presentationml.notesSlide+xml"/>
  <Override PartName="/ppt/slideLayouts/slideLayout5.xml" ContentType="application/vnd.openxmlformats-officedocument.presentationml.slideLayout+xml"/>
  <Override PartName="/ppt/slides/slide38.xml" ContentType="application/vnd.openxmlformats-officedocument.presentationml.slide+xml"/>
  <Override PartName="/ppt/diagrams/layout8.xml" ContentType="application/vnd.openxmlformats-officedocument.drawingml.diagramLayout+xml"/>
  <Override PartName="/ppt/diagrams/colors27.xml" ContentType="application/vnd.openxmlformats-officedocument.drawingml.diagramColors+xml"/>
  <Override PartName="/ppt/notesSlides/notesSlide32.xml" ContentType="application/vnd.openxmlformats-officedocument.presentationml.notesSlide+xml"/>
  <Default Extension="bin" ContentType="application/vnd.openxmlformats-officedocument.presentationml.printerSettings"/>
  <Override PartName="/ppt/notesSlides/notesSlide2.xml" ContentType="application/vnd.openxmlformats-officedocument.presentationml.notesSlide+xml"/>
  <Override PartName="/ppt/slides/slide93.xml" ContentType="application/vnd.openxmlformats-officedocument.presentationml.slide+xml"/>
  <Override PartName="/ppt/diagrams/data17.xml" ContentType="application/vnd.openxmlformats-officedocument.drawingml.diagramData+xml"/>
  <Override PartName="/ppt/slides/slide4.xml" ContentType="application/vnd.openxmlformats-officedocument.presentationml.slide+xml"/>
  <Override PartName="/ppt/slides/slide16.xml" ContentType="application/vnd.openxmlformats-officedocument.presentationml.slide+xml"/>
  <Override PartName="/ppt/notesSlides/notesSlide10.xml" ContentType="application/vnd.openxmlformats-officedocument.presentationml.notesSlide+xml"/>
  <Override PartName="/ppt/diagrams/layout18.xml" ContentType="application/vnd.openxmlformats-officedocument.drawingml.diagramLayout+xml"/>
  <Override PartName="/ppt/slideLayouts/slideLayout27.xml" ContentType="application/vnd.openxmlformats-officedocument.presentationml.slideLayout+xml"/>
  <Override PartName="/ppt/diagrams/drawing4.xml" ContentType="application/vnd.ms-office.drawingml.diagramDrawing+xml"/>
  <Override PartName="/ppt/diagrams/quickStyle10.xml" ContentType="application/vnd.openxmlformats-officedocument.drawingml.diagramStyle+xml"/>
  <Override PartName="/ppt/notesSlides/notesSlide39.xml" ContentType="application/vnd.openxmlformats-officedocument.presentationml.notesSlide+xml"/>
  <Override PartName="/ppt/slides/slide58.xml" ContentType="application/vnd.openxmlformats-officedocument.presentationml.slide+xml"/>
  <Override PartName="/ppt/slides/slide71.xml" ContentType="application/vnd.openxmlformats-officedocument.presentationml.slide+xml"/>
  <Override PartName="/ppt/slides/slide104.xml" ContentType="application/vnd.openxmlformats-officedocument.presentationml.slide+xml"/>
  <Override PartName="/ppt/notesSlides/notesSlide9.xml" ContentType="application/vnd.openxmlformats-officedocument.presentationml.notesSlide+xml"/>
  <Override PartName="/ppt/diagrams/drawing11.xml" ContentType="application/vnd.ms-office.drawingml.diagramDrawing+xml"/>
  <Override PartName="/ppt/notesSlides/notesSlide17.xml" ContentType="application/vnd.openxmlformats-officedocument.presentationml.notesSlide+xml"/>
  <Override PartName="/ppt/slideLayouts/slideLayout3.xml" ContentType="application/vnd.openxmlformats-officedocument.presentationml.slideLayout+xml"/>
  <Override PartName="/ppt/slides/slide36.xml" ContentType="application/vnd.openxmlformats-officedocument.presentationml.slide+xml"/>
  <Override PartName="/ppt/diagrams/layout6.xml" ContentType="application/vnd.openxmlformats-officedocument.drawingml.diagramLayout+xml"/>
  <Override PartName="/ppt/notesSlides/notesSlide30.xml" ContentType="application/vnd.openxmlformats-officedocument.presentationml.notesSlide+xml"/>
  <Override PartName="/ppt/diagrams/colors25.xml" ContentType="application/vnd.openxmlformats-officedocument.drawingml.diagramColors+xml"/>
  <Override PartName="/ppt/diagrams/colors19.xml" ContentType="application/vnd.openxmlformats-officedocument.drawingml.diagramColors+xml"/>
  <Override PartName="/ppt/slides/slide78.xml" ContentType="application/vnd.openxmlformats-officedocument.presentationml.slide+xml"/>
  <Override PartName="/ppt/slides/slide91.xml" ContentType="application/vnd.openxmlformats-officedocument.presentationml.slide+xml"/>
  <Override PartName="/ppt/diagrams/data15.xml" ContentType="application/vnd.openxmlformats-officedocument.drawingml.diagramData+xml"/>
  <Override PartName="/ppt/slides/slide2.xml" ContentType="application/vnd.openxmlformats-officedocument.presentationml.slide+xml"/>
  <Override PartName="/ppt/diagrams/colors9.xml" ContentType="application/vnd.openxmlformats-officedocument.drawingml.diagramColors+xml"/>
  <Override PartName="/ppt/slides/slide14.xml" ContentType="application/vnd.openxmlformats-officedocument.presentationml.slide+xml"/>
  <Override PartName="/ppt/diagrams/quickStyle24.xml" ContentType="application/vnd.openxmlformats-officedocument.drawingml.diagramStyle+xml"/>
  <Override PartName="/ppt/diagrams/layout16.xml" ContentType="application/vnd.openxmlformats-officedocument.drawingml.diagramLayout+xml"/>
  <Override PartName="/ppt/slideLayouts/slideLayout25.xml" ContentType="application/vnd.openxmlformats-officedocument.presentationml.slideLayout+xml"/>
  <Override PartName="/ppt/diagrams/drawing2.xml" ContentType="application/vnd.ms-office.drawingml.diagramDrawing+xml"/>
  <Override PartName="/ppt/diagrams/drawing18.xml" ContentType="application/vnd.ms-office.drawingml.diagramDrawing+xml"/>
  <Override PartName="/ppt/notesSlides/notesSlide37.xml" ContentType="application/vnd.openxmlformats-officedocument.presentationml.notesSlide+xml"/>
  <Override PartName="/ppt/slides/slide56.xml" ContentType="application/vnd.openxmlformats-officedocument.presentationml.slide+xml"/>
  <Override PartName="/ppt/slideLayouts/slideLayout19.xml" ContentType="application/vnd.openxmlformats-officedocument.presentationml.slideLayout+xml"/>
  <Override PartName="/ppt/slides/slide98.xml" ContentType="application/vnd.openxmlformats-officedocument.presentationml.slide+xml"/>
  <Override PartName="/ppt/theme/theme4.xml" ContentType="application/vnd.openxmlformats-officedocument.theme+xml"/>
  <Override PartName="/ppt/notesSlides/notesSlide15.xml" ContentType="application/vnd.openxmlformats-officedocument.presentationml.notesSlide+xml"/>
  <Override PartName="/ppt/slideLayouts/slideLayout1.xml" ContentType="application/vnd.openxmlformats-officedocument.presentationml.slideLayout+xml"/>
  <Override PartName="/ppt/slides/slide34.xml" ContentType="application/vnd.openxmlformats-officedocument.presentationml.slide+xml"/>
  <Override PartName="/ppt/diagrams/layout4.xml" ContentType="application/vnd.openxmlformats-officedocument.drawingml.diagramLayout+xml"/>
  <Override PartName="/ppt/diagrams/colors23.xml" ContentType="application/vnd.openxmlformats-officedocument.drawingml.diagramColors+xml"/>
  <Override PartName="/ppt/slides/slide28.xml" ContentType="application/vnd.openxmlformats-officedocument.presentationml.slide+xml"/>
  <Override PartName="/ppt/diagrams/colors17.xml" ContentType="application/vnd.openxmlformats-officedocument.drawingml.diagramColors+xml"/>
  <Override PartName="/ppt/slides/slide76.xml" ContentType="application/vnd.openxmlformats-officedocument.presentationml.slide+xml"/>
  <Override PartName="/ppt/diagrams/quickStyle9.xml" ContentType="application/vnd.openxmlformats-officedocument.drawingml.diagramStyle+xml"/>
  <Override PartName="/ppt/diagrams/data13.xml" ContentType="application/vnd.openxmlformats-officedocument.drawingml.diagramData+xml"/>
  <Override PartName="/ppt/diagrams/quickStyle22.xml" ContentType="application/vnd.openxmlformats-officedocument.drawingml.diagramStyle+xml"/>
  <Default Extension="png" ContentType="image/png"/>
  <Override PartName="/ppt/diagrams/colors7.xml" ContentType="application/vnd.openxmlformats-officedocument.drawingml.diagramColors+xml"/>
  <Override PartName="/ppt/slides/slide12.xml" ContentType="application/vnd.openxmlformats-officedocument.presentationml.slide+xml"/>
  <Default Extension="wmf" ContentType="image/x-wmf"/>
  <Override PartName="/ppt/diagrams/layout14.xml" ContentType="application/vnd.openxmlformats-officedocument.drawingml.diagramLayout+xml"/>
  <Override PartName="/ppt/slideLayouts/slideLayout23.xml" ContentType="application/vnd.openxmlformats-officedocument.presentationml.slideLayout+xml"/>
  <Override PartName="/ppt/diagrams/drawing16.xml" ContentType="application/vnd.ms-office.drawingml.diagramDrawing+xml"/>
  <Override PartName="/ppt/slides/slide54.xml" ContentType="application/vnd.openxmlformats-officedocument.presentationml.slide+xml"/>
  <Override PartName="/ppt/slideLayouts/slideLayout17.xml" ContentType="application/vnd.openxmlformats-officedocument.presentationml.slideLayout+xml"/>
  <Default Extension="rels" ContentType="application/vnd.openxmlformats-package.relationships+xml"/>
  <Override PartName="/ppt/notesSlides/notesSlide29.xml" ContentType="application/vnd.openxmlformats-officedocument.presentationml.notesSlide+xml"/>
  <Override PartName="/ppt/slides/slide48.xml" ContentType="application/vnd.openxmlformats-officedocument.presentationml.slide+xml"/>
  <Override PartName="/ppt/slides/slide96.xml" ContentType="application/vnd.openxmlformats-officedocument.presentationml.slide+xml"/>
  <Override PartName="/ppt/theme/theme2.xml" ContentType="application/vnd.openxmlformats-officedocument.theme+xml"/>
  <Default Extension="xls" ContentType="application/vnd.ms-excel"/>
  <Override PartName="/ppt/notesSlides/notesSlide13.xml" ContentType="application/vnd.openxmlformats-officedocument.presentationml.notesSlide+xml"/>
  <Override PartName="/ppt/slides/slide32.xml" ContentType="application/vnd.openxmlformats-officedocument.presentationml.slide+xml"/>
  <Override PartName="/ppt/diagrams/colors21.xml" ContentType="application/vnd.openxmlformats-officedocument.drawingml.diagramColors+xml"/>
  <Override PartName="/ppt/diagrams/layout2.xml" ContentType="application/vnd.openxmlformats-officedocument.drawingml.diagramLayout+xml"/>
  <Override PartName="/ppt/diagrams/data27.xml" ContentType="application/vnd.openxmlformats-officedocument.drawingml.diagramData+xml"/>
  <Override PartName="/ppt/slides/slide26.xml" ContentType="application/vnd.openxmlformats-officedocument.presentationml.slide+xml"/>
  <Override PartName="/ppt/diagrams/colors15.xml" ContentType="application/vnd.openxmlformats-officedocument.drawingml.diagramColors+xml"/>
  <Override PartName="/ppt/slides/slide74.xml" ContentType="application/vnd.openxmlformats-officedocument.presentationml.slide+xml"/>
  <Override PartName="/ppt/diagrams/quickStyle7.xml" ContentType="application/vnd.openxmlformats-officedocument.drawingml.diagramStyle+xml"/>
  <Override PartName="/ppt/diagrams/data11.xml" ContentType="application/vnd.openxmlformats-officedocument.drawingml.diagramData+xml"/>
  <Override PartName="/ppt/diagrams/quickStyle20.xml" ContentType="application/vnd.openxmlformats-officedocument.drawingml.diagramStyle+xml"/>
  <Override PartName="/ppt/diagrams/colors5.xml" ContentType="application/vnd.openxmlformats-officedocument.drawingml.diagramColors+xml"/>
  <Override PartName="/ppt/slides/slide68.xml" ContentType="application/vnd.openxmlformats-officedocument.presentationml.slide+xml"/>
  <Override PartName="/ppt/slides/slide10.xml" ContentType="application/vnd.openxmlformats-officedocument.presentationml.slide+xml"/>
  <Override PartName="/ppt/diagrams/layout12.xml" ContentType="application/vnd.openxmlformats-officedocument.drawingml.diagramLayout+xml"/>
  <Override PartName="/ppt/slideLayouts/slideLayout21.xml" ContentType="application/vnd.openxmlformats-officedocument.presentationml.slideLayout+xml"/>
  <Override PartName="/ppt/diagrams/drawing14.xml" ContentType="application/vnd.ms-office.drawingml.diagramDrawing+xml"/>
  <Override PartName="/ppt/slides/slide52.xml" ContentType="application/vnd.openxmlformats-officedocument.presentationml.slide+xml"/>
  <Override PartName="/ppt/slideLayouts/slideLayout15.xml" ContentType="application/vnd.openxmlformats-officedocument.presentationml.slideLayout+xml"/>
  <Override PartName="/ppt/notesSlides/notesSlide27.xml" ContentType="application/vnd.openxmlformats-officedocument.presentationml.notesSlide+xml"/>
  <Override PartName="/ppt/slides/slide46.xml" ContentType="application/vnd.openxmlformats-officedocument.presentationml.slide+xml"/>
  <Override PartName="/ppt/presProps.xml" ContentType="application/vnd.openxmlformats-officedocument.presentationml.presProps+xml"/>
  <Override PartName="/ppt/diagrams/quickStyle27.xml" ContentType="application/vnd.openxmlformats-officedocument.drawingml.diagramStyle+xml"/>
  <Override PartName="/ppt/notesSlides/notesSlide1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autoCompressPictures="0">
  <p:sldMasterIdLst>
    <p:sldMasterId id="2147483672" r:id="rId1"/>
    <p:sldMasterId id="2147483684" r:id="rId2"/>
    <p:sldMasterId id="2147483696" r:id="rId3"/>
  </p:sldMasterIdLst>
  <p:notesMasterIdLst>
    <p:notesMasterId r:id="rId116"/>
  </p:notesMasterIdLst>
  <p:sldIdLst>
    <p:sldId id="258" r:id="rId4"/>
    <p:sldId id="286" r:id="rId5"/>
    <p:sldId id="287" r:id="rId6"/>
    <p:sldId id="398" r:id="rId7"/>
    <p:sldId id="288" r:id="rId8"/>
    <p:sldId id="382" r:id="rId9"/>
    <p:sldId id="388" r:id="rId10"/>
    <p:sldId id="392" r:id="rId11"/>
    <p:sldId id="391" r:id="rId12"/>
    <p:sldId id="401" r:id="rId13"/>
    <p:sldId id="402" r:id="rId14"/>
    <p:sldId id="400" r:id="rId15"/>
    <p:sldId id="403" r:id="rId16"/>
    <p:sldId id="404" r:id="rId17"/>
    <p:sldId id="393" r:id="rId18"/>
    <p:sldId id="394" r:id="rId19"/>
    <p:sldId id="405" r:id="rId20"/>
    <p:sldId id="407" r:id="rId21"/>
    <p:sldId id="406" r:id="rId22"/>
    <p:sldId id="408" r:id="rId23"/>
    <p:sldId id="395" r:id="rId24"/>
    <p:sldId id="292" r:id="rId25"/>
    <p:sldId id="399" r:id="rId26"/>
    <p:sldId id="289" r:id="rId27"/>
    <p:sldId id="293" r:id="rId28"/>
    <p:sldId id="294" r:id="rId29"/>
    <p:sldId id="295" r:id="rId30"/>
    <p:sldId id="296" r:id="rId31"/>
    <p:sldId id="297" r:id="rId32"/>
    <p:sldId id="298" r:id="rId33"/>
    <p:sldId id="299" r:id="rId34"/>
    <p:sldId id="300" r:id="rId35"/>
    <p:sldId id="301" r:id="rId36"/>
    <p:sldId id="302" r:id="rId37"/>
    <p:sldId id="303" r:id="rId38"/>
    <p:sldId id="304" r:id="rId39"/>
    <p:sldId id="305" r:id="rId40"/>
    <p:sldId id="306" r:id="rId41"/>
    <p:sldId id="307" r:id="rId42"/>
    <p:sldId id="308" r:id="rId43"/>
    <p:sldId id="309" r:id="rId44"/>
    <p:sldId id="310" r:id="rId45"/>
    <p:sldId id="311" r:id="rId46"/>
    <p:sldId id="312" r:id="rId47"/>
    <p:sldId id="313" r:id="rId48"/>
    <p:sldId id="314" r:id="rId49"/>
    <p:sldId id="315" r:id="rId50"/>
    <p:sldId id="316" r:id="rId51"/>
    <p:sldId id="317" r:id="rId52"/>
    <p:sldId id="318" r:id="rId53"/>
    <p:sldId id="319" r:id="rId54"/>
    <p:sldId id="320" r:id="rId55"/>
    <p:sldId id="321" r:id="rId56"/>
    <p:sldId id="322" r:id="rId57"/>
    <p:sldId id="323" r:id="rId58"/>
    <p:sldId id="324" r:id="rId59"/>
    <p:sldId id="325" r:id="rId60"/>
    <p:sldId id="326" r:id="rId61"/>
    <p:sldId id="327" r:id="rId62"/>
    <p:sldId id="328" r:id="rId63"/>
    <p:sldId id="329" r:id="rId64"/>
    <p:sldId id="330" r:id="rId65"/>
    <p:sldId id="331" r:id="rId66"/>
    <p:sldId id="332" r:id="rId67"/>
    <p:sldId id="333" r:id="rId68"/>
    <p:sldId id="334" r:id="rId69"/>
    <p:sldId id="335" r:id="rId70"/>
    <p:sldId id="336" r:id="rId71"/>
    <p:sldId id="337" r:id="rId72"/>
    <p:sldId id="338" r:id="rId73"/>
    <p:sldId id="339" r:id="rId74"/>
    <p:sldId id="340" r:id="rId75"/>
    <p:sldId id="341" r:id="rId76"/>
    <p:sldId id="342" r:id="rId77"/>
    <p:sldId id="343" r:id="rId78"/>
    <p:sldId id="344" r:id="rId79"/>
    <p:sldId id="345" r:id="rId80"/>
    <p:sldId id="346" r:id="rId81"/>
    <p:sldId id="347" r:id="rId82"/>
    <p:sldId id="348" r:id="rId83"/>
    <p:sldId id="349" r:id="rId84"/>
    <p:sldId id="350" r:id="rId85"/>
    <p:sldId id="351" r:id="rId86"/>
    <p:sldId id="352" r:id="rId87"/>
    <p:sldId id="353" r:id="rId88"/>
    <p:sldId id="354" r:id="rId89"/>
    <p:sldId id="355" r:id="rId90"/>
    <p:sldId id="356" r:id="rId91"/>
    <p:sldId id="357" r:id="rId92"/>
    <p:sldId id="358" r:id="rId93"/>
    <p:sldId id="359" r:id="rId94"/>
    <p:sldId id="360" r:id="rId95"/>
    <p:sldId id="361" r:id="rId96"/>
    <p:sldId id="362" r:id="rId97"/>
    <p:sldId id="363" r:id="rId98"/>
    <p:sldId id="364" r:id="rId99"/>
    <p:sldId id="365" r:id="rId100"/>
    <p:sldId id="366" r:id="rId101"/>
    <p:sldId id="367" r:id="rId102"/>
    <p:sldId id="368" r:id="rId103"/>
    <p:sldId id="369" r:id="rId104"/>
    <p:sldId id="370" r:id="rId105"/>
    <p:sldId id="371" r:id="rId106"/>
    <p:sldId id="372" r:id="rId107"/>
    <p:sldId id="373" r:id="rId108"/>
    <p:sldId id="374" r:id="rId109"/>
    <p:sldId id="375" r:id="rId110"/>
    <p:sldId id="376" r:id="rId111"/>
    <p:sldId id="377" r:id="rId112"/>
    <p:sldId id="378" r:id="rId113"/>
    <p:sldId id="379" r:id="rId114"/>
    <p:sldId id="380" r:id="rId11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normalViewPr>
    <p:restoredLeft sz="15620"/>
    <p:restoredTop sz="94660"/>
  </p:normalViewPr>
  <p:slideViewPr>
    <p:cSldViewPr snapToGrid="0" snapToObjects="1">
      <p:cViewPr varScale="1">
        <p:scale>
          <a:sx n="59" d="100"/>
          <a:sy n="59" d="100"/>
        </p:scale>
        <p:origin x="-152" y="-104"/>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0" Type="http://schemas.openxmlformats.org/officeDocument/2006/relationships/slide" Target="slides/slide7.xml"/><Relationship Id="rId11" Type="http://schemas.openxmlformats.org/officeDocument/2006/relationships/slide" Target="slides/slide8.xml"/><Relationship Id="rId12" Type="http://schemas.openxmlformats.org/officeDocument/2006/relationships/slide" Target="slides/slide9.xml"/><Relationship Id="rId13" Type="http://schemas.openxmlformats.org/officeDocument/2006/relationships/slide" Target="slides/slide10.xml"/><Relationship Id="rId14" Type="http://schemas.openxmlformats.org/officeDocument/2006/relationships/slide" Target="slides/slide11.xml"/><Relationship Id="rId15" Type="http://schemas.openxmlformats.org/officeDocument/2006/relationships/slide" Target="slides/slide12.xml"/><Relationship Id="rId16" Type="http://schemas.openxmlformats.org/officeDocument/2006/relationships/slide" Target="slides/slide13.xml"/><Relationship Id="rId17" Type="http://schemas.openxmlformats.org/officeDocument/2006/relationships/slide" Target="slides/slide14.xml"/><Relationship Id="rId18" Type="http://schemas.openxmlformats.org/officeDocument/2006/relationships/slide" Target="slides/slide15.xml"/><Relationship Id="rId19" Type="http://schemas.openxmlformats.org/officeDocument/2006/relationships/slide" Target="slides/slide16.xml"/><Relationship Id="rId60" Type="http://schemas.openxmlformats.org/officeDocument/2006/relationships/slide" Target="slides/slide57.xml"/><Relationship Id="rId61" Type="http://schemas.openxmlformats.org/officeDocument/2006/relationships/slide" Target="slides/slide58.xml"/><Relationship Id="rId62" Type="http://schemas.openxmlformats.org/officeDocument/2006/relationships/slide" Target="slides/slide59.xml"/><Relationship Id="rId63" Type="http://schemas.openxmlformats.org/officeDocument/2006/relationships/slide" Target="slides/slide60.xml"/><Relationship Id="rId64" Type="http://schemas.openxmlformats.org/officeDocument/2006/relationships/slide" Target="slides/slide61.xml"/><Relationship Id="rId65" Type="http://schemas.openxmlformats.org/officeDocument/2006/relationships/slide" Target="slides/slide62.xml"/><Relationship Id="rId66" Type="http://schemas.openxmlformats.org/officeDocument/2006/relationships/slide" Target="slides/slide63.xml"/><Relationship Id="rId67" Type="http://schemas.openxmlformats.org/officeDocument/2006/relationships/slide" Target="slides/slide64.xml"/><Relationship Id="rId68" Type="http://schemas.openxmlformats.org/officeDocument/2006/relationships/slide" Target="slides/slide65.xml"/><Relationship Id="rId69" Type="http://schemas.openxmlformats.org/officeDocument/2006/relationships/slide" Target="slides/slide66.xml"/><Relationship Id="rId120" Type="http://schemas.openxmlformats.org/officeDocument/2006/relationships/theme" Target="theme/theme1.xml"/><Relationship Id="rId121" Type="http://schemas.openxmlformats.org/officeDocument/2006/relationships/tableStyles" Target="tableStyles.xml"/><Relationship Id="rId40" Type="http://schemas.openxmlformats.org/officeDocument/2006/relationships/slide" Target="slides/slide37.xml"/><Relationship Id="rId41" Type="http://schemas.openxmlformats.org/officeDocument/2006/relationships/slide" Target="slides/slide38.xml"/><Relationship Id="rId42" Type="http://schemas.openxmlformats.org/officeDocument/2006/relationships/slide" Target="slides/slide39.xml"/><Relationship Id="rId90" Type="http://schemas.openxmlformats.org/officeDocument/2006/relationships/slide" Target="slides/slide87.xml"/><Relationship Id="rId91" Type="http://schemas.openxmlformats.org/officeDocument/2006/relationships/slide" Target="slides/slide88.xml"/><Relationship Id="rId92" Type="http://schemas.openxmlformats.org/officeDocument/2006/relationships/slide" Target="slides/slide89.xml"/><Relationship Id="rId93" Type="http://schemas.openxmlformats.org/officeDocument/2006/relationships/slide" Target="slides/slide90.xml"/><Relationship Id="rId94" Type="http://schemas.openxmlformats.org/officeDocument/2006/relationships/slide" Target="slides/slide91.xml"/><Relationship Id="rId95" Type="http://schemas.openxmlformats.org/officeDocument/2006/relationships/slide" Target="slides/slide92.xml"/><Relationship Id="rId96" Type="http://schemas.openxmlformats.org/officeDocument/2006/relationships/slide" Target="slides/slide93.xml"/><Relationship Id="rId101" Type="http://schemas.openxmlformats.org/officeDocument/2006/relationships/slide" Target="slides/slide98.xml"/><Relationship Id="rId102" Type="http://schemas.openxmlformats.org/officeDocument/2006/relationships/slide" Target="slides/slide99.xml"/><Relationship Id="rId103" Type="http://schemas.openxmlformats.org/officeDocument/2006/relationships/slide" Target="slides/slide100.xml"/><Relationship Id="rId104" Type="http://schemas.openxmlformats.org/officeDocument/2006/relationships/slide" Target="slides/slide101.xml"/><Relationship Id="rId105" Type="http://schemas.openxmlformats.org/officeDocument/2006/relationships/slide" Target="slides/slide102.xml"/><Relationship Id="rId106" Type="http://schemas.openxmlformats.org/officeDocument/2006/relationships/slide" Target="slides/slide103.xml"/><Relationship Id="rId107" Type="http://schemas.openxmlformats.org/officeDocument/2006/relationships/slide" Target="slides/slide104.xml"/><Relationship Id="rId108" Type="http://schemas.openxmlformats.org/officeDocument/2006/relationships/slide" Target="slides/slide105.xml"/><Relationship Id="rId109" Type="http://schemas.openxmlformats.org/officeDocument/2006/relationships/slide" Target="slides/slide106.xml"/><Relationship Id="rId97" Type="http://schemas.openxmlformats.org/officeDocument/2006/relationships/slide" Target="slides/slide94.xml"/><Relationship Id="rId98" Type="http://schemas.openxmlformats.org/officeDocument/2006/relationships/slide" Target="slides/slide95.xml"/><Relationship Id="rId99" Type="http://schemas.openxmlformats.org/officeDocument/2006/relationships/slide" Target="slides/slide96.xml"/><Relationship Id="rId43" Type="http://schemas.openxmlformats.org/officeDocument/2006/relationships/slide" Target="slides/slide40.xml"/><Relationship Id="rId44" Type="http://schemas.openxmlformats.org/officeDocument/2006/relationships/slide" Target="slides/slide41.xml"/><Relationship Id="rId45" Type="http://schemas.openxmlformats.org/officeDocument/2006/relationships/slide" Target="slides/slide42.xml"/><Relationship Id="rId46" Type="http://schemas.openxmlformats.org/officeDocument/2006/relationships/slide" Target="slides/slide43.xml"/><Relationship Id="rId47" Type="http://schemas.openxmlformats.org/officeDocument/2006/relationships/slide" Target="slides/slide44.xml"/><Relationship Id="rId48" Type="http://schemas.openxmlformats.org/officeDocument/2006/relationships/slide" Target="slides/slide45.xml"/><Relationship Id="rId49" Type="http://schemas.openxmlformats.org/officeDocument/2006/relationships/slide" Target="slides/slide46.xml"/><Relationship Id="rId100" Type="http://schemas.openxmlformats.org/officeDocument/2006/relationships/slide" Target="slides/slide97.xml"/><Relationship Id="rId20" Type="http://schemas.openxmlformats.org/officeDocument/2006/relationships/slide" Target="slides/slide17.xml"/><Relationship Id="rId21" Type="http://schemas.openxmlformats.org/officeDocument/2006/relationships/slide" Target="slides/slide18.xml"/><Relationship Id="rId22" Type="http://schemas.openxmlformats.org/officeDocument/2006/relationships/slide" Target="slides/slide19.xml"/><Relationship Id="rId70" Type="http://schemas.openxmlformats.org/officeDocument/2006/relationships/slide" Target="slides/slide67.xml"/><Relationship Id="rId71" Type="http://schemas.openxmlformats.org/officeDocument/2006/relationships/slide" Target="slides/slide68.xml"/><Relationship Id="rId72" Type="http://schemas.openxmlformats.org/officeDocument/2006/relationships/slide" Target="slides/slide69.xml"/><Relationship Id="rId73" Type="http://schemas.openxmlformats.org/officeDocument/2006/relationships/slide" Target="slides/slide70.xml"/><Relationship Id="rId74" Type="http://schemas.openxmlformats.org/officeDocument/2006/relationships/slide" Target="slides/slide71.xml"/><Relationship Id="rId75" Type="http://schemas.openxmlformats.org/officeDocument/2006/relationships/slide" Target="slides/slide72.xml"/><Relationship Id="rId76" Type="http://schemas.openxmlformats.org/officeDocument/2006/relationships/slide" Target="slides/slide73.xml"/><Relationship Id="rId77" Type="http://schemas.openxmlformats.org/officeDocument/2006/relationships/slide" Target="slides/slide74.xml"/><Relationship Id="rId78" Type="http://schemas.openxmlformats.org/officeDocument/2006/relationships/slide" Target="slides/slide75.xml"/><Relationship Id="rId79" Type="http://schemas.openxmlformats.org/officeDocument/2006/relationships/slide" Target="slides/slide76.xml"/><Relationship Id="rId23" Type="http://schemas.openxmlformats.org/officeDocument/2006/relationships/slide" Target="slides/slide20.xml"/><Relationship Id="rId24" Type="http://schemas.openxmlformats.org/officeDocument/2006/relationships/slide" Target="slides/slide21.xml"/><Relationship Id="rId25" Type="http://schemas.openxmlformats.org/officeDocument/2006/relationships/slide" Target="slides/slide22.xml"/><Relationship Id="rId26" Type="http://schemas.openxmlformats.org/officeDocument/2006/relationships/slide" Target="slides/slide23.xml"/><Relationship Id="rId27" Type="http://schemas.openxmlformats.org/officeDocument/2006/relationships/slide" Target="slides/slide24.xml"/><Relationship Id="rId28" Type="http://schemas.openxmlformats.org/officeDocument/2006/relationships/slide" Target="slides/slide25.xml"/><Relationship Id="rId29" Type="http://schemas.openxmlformats.org/officeDocument/2006/relationships/slide" Target="slides/slide26.xml"/><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Master" Target="slideMasters/slideMaster3.xml"/><Relationship Id="rId4" Type="http://schemas.openxmlformats.org/officeDocument/2006/relationships/slide" Target="slides/slide1.xml"/><Relationship Id="rId5" Type="http://schemas.openxmlformats.org/officeDocument/2006/relationships/slide" Target="slides/slide2.xml"/><Relationship Id="rId6" Type="http://schemas.openxmlformats.org/officeDocument/2006/relationships/slide" Target="slides/slide3.xml"/><Relationship Id="rId7" Type="http://schemas.openxmlformats.org/officeDocument/2006/relationships/slide" Target="slides/slide4.xml"/><Relationship Id="rId8" Type="http://schemas.openxmlformats.org/officeDocument/2006/relationships/slide" Target="slides/slide5.xml"/><Relationship Id="rId9" Type="http://schemas.openxmlformats.org/officeDocument/2006/relationships/slide" Target="slides/slide6.xml"/><Relationship Id="rId50" Type="http://schemas.openxmlformats.org/officeDocument/2006/relationships/slide" Target="slides/slide47.xml"/><Relationship Id="rId51" Type="http://schemas.openxmlformats.org/officeDocument/2006/relationships/slide" Target="slides/slide48.xml"/><Relationship Id="rId52" Type="http://schemas.openxmlformats.org/officeDocument/2006/relationships/slide" Target="slides/slide49.xml"/><Relationship Id="rId53" Type="http://schemas.openxmlformats.org/officeDocument/2006/relationships/slide" Target="slides/slide50.xml"/><Relationship Id="rId54" Type="http://schemas.openxmlformats.org/officeDocument/2006/relationships/slide" Target="slides/slide51.xml"/><Relationship Id="rId55" Type="http://schemas.openxmlformats.org/officeDocument/2006/relationships/slide" Target="slides/slide52.xml"/><Relationship Id="rId56" Type="http://schemas.openxmlformats.org/officeDocument/2006/relationships/slide" Target="slides/slide53.xml"/><Relationship Id="rId57" Type="http://schemas.openxmlformats.org/officeDocument/2006/relationships/slide" Target="slides/slide54.xml"/><Relationship Id="rId58" Type="http://schemas.openxmlformats.org/officeDocument/2006/relationships/slide" Target="slides/slide55.xml"/><Relationship Id="rId59" Type="http://schemas.openxmlformats.org/officeDocument/2006/relationships/slide" Target="slides/slide56.xml"/><Relationship Id="rId110" Type="http://schemas.openxmlformats.org/officeDocument/2006/relationships/slide" Target="slides/slide107.xml"/><Relationship Id="rId111" Type="http://schemas.openxmlformats.org/officeDocument/2006/relationships/slide" Target="slides/slide108.xml"/><Relationship Id="rId112" Type="http://schemas.openxmlformats.org/officeDocument/2006/relationships/slide" Target="slides/slide109.xml"/><Relationship Id="rId113" Type="http://schemas.openxmlformats.org/officeDocument/2006/relationships/slide" Target="slides/slide110.xml"/><Relationship Id="rId114" Type="http://schemas.openxmlformats.org/officeDocument/2006/relationships/slide" Target="slides/slide111.xml"/><Relationship Id="rId115" Type="http://schemas.openxmlformats.org/officeDocument/2006/relationships/slide" Target="slides/slide112.xml"/><Relationship Id="rId116" Type="http://schemas.openxmlformats.org/officeDocument/2006/relationships/notesMaster" Target="notesMasters/notesMaster1.xml"/><Relationship Id="rId117" Type="http://schemas.openxmlformats.org/officeDocument/2006/relationships/printerSettings" Target="printerSettings/printerSettings1.bin"/><Relationship Id="rId118" Type="http://schemas.openxmlformats.org/officeDocument/2006/relationships/presProps" Target="presProps.xml"/><Relationship Id="rId119" Type="http://schemas.openxmlformats.org/officeDocument/2006/relationships/viewProps" Target="viewProps.xml"/><Relationship Id="rId30" Type="http://schemas.openxmlformats.org/officeDocument/2006/relationships/slide" Target="slides/slide27.xml"/><Relationship Id="rId31" Type="http://schemas.openxmlformats.org/officeDocument/2006/relationships/slide" Target="slides/slide28.xml"/><Relationship Id="rId32" Type="http://schemas.openxmlformats.org/officeDocument/2006/relationships/slide" Target="slides/slide29.xml"/><Relationship Id="rId33" Type="http://schemas.openxmlformats.org/officeDocument/2006/relationships/slide" Target="slides/slide30.xml"/><Relationship Id="rId34" Type="http://schemas.openxmlformats.org/officeDocument/2006/relationships/slide" Target="slides/slide31.xml"/><Relationship Id="rId35" Type="http://schemas.openxmlformats.org/officeDocument/2006/relationships/slide" Target="slides/slide32.xml"/><Relationship Id="rId36" Type="http://schemas.openxmlformats.org/officeDocument/2006/relationships/slide" Target="slides/slide33.xml"/><Relationship Id="rId37" Type="http://schemas.openxmlformats.org/officeDocument/2006/relationships/slide" Target="slides/slide34.xml"/><Relationship Id="rId38" Type="http://schemas.openxmlformats.org/officeDocument/2006/relationships/slide" Target="slides/slide35.xml"/><Relationship Id="rId39" Type="http://schemas.openxmlformats.org/officeDocument/2006/relationships/slide" Target="slides/slide36.xml"/><Relationship Id="rId80" Type="http://schemas.openxmlformats.org/officeDocument/2006/relationships/slide" Target="slides/slide77.xml"/><Relationship Id="rId81" Type="http://schemas.openxmlformats.org/officeDocument/2006/relationships/slide" Target="slides/slide78.xml"/><Relationship Id="rId82" Type="http://schemas.openxmlformats.org/officeDocument/2006/relationships/slide" Target="slides/slide79.xml"/><Relationship Id="rId83" Type="http://schemas.openxmlformats.org/officeDocument/2006/relationships/slide" Target="slides/slide80.xml"/><Relationship Id="rId84" Type="http://schemas.openxmlformats.org/officeDocument/2006/relationships/slide" Target="slides/slide81.xml"/><Relationship Id="rId85" Type="http://schemas.openxmlformats.org/officeDocument/2006/relationships/slide" Target="slides/slide82.xml"/><Relationship Id="rId86" Type="http://schemas.openxmlformats.org/officeDocument/2006/relationships/slide" Target="slides/slide83.xml"/><Relationship Id="rId87" Type="http://schemas.openxmlformats.org/officeDocument/2006/relationships/slide" Target="slides/slide84.xml"/><Relationship Id="rId88" Type="http://schemas.openxmlformats.org/officeDocument/2006/relationships/slide" Target="slides/slide85.xml"/><Relationship Id="rId89" Type="http://schemas.openxmlformats.org/officeDocument/2006/relationships/slide" Target="slides/slide86.xml"/></Relationships>
</file>

<file path=ppt/charts/_rels/chart1.xml.rels><?xml version="1.0" encoding="UTF-8" standalone="yes"?>
<Relationships xmlns="http://schemas.openxmlformats.org/package/2006/relationships"><Relationship Id="rId1" Type="http://schemas.openxmlformats.org/officeDocument/2006/relationships/themeOverride" Target="../theme/themeOverride1.xml"/><Relationship Id="rId2" Type="http://schemas.openxmlformats.org/officeDocument/2006/relationships/oleObject" Target="file:///\\viper\atp\win\SmartHome\Presentation.Paper\Quant%20change%20in%20scores.xls" TargetMode="External"/><Relationship Id="rId3" Type="http://schemas.openxmlformats.org/officeDocument/2006/relationships/chartUserShapes" Target="../drawings/drawing1.xml"/></Relationships>
</file>

<file path=ppt/charts/_rels/chart2.xml.rels><?xml version="1.0" encoding="UTF-8" standalone="yes"?>
<Relationships xmlns="http://schemas.openxmlformats.org/package/2006/relationships"><Relationship Id="rId1" Type="http://schemas.openxmlformats.org/officeDocument/2006/relationships/themeOverride" Target="../theme/themeOverride2.xml"/><Relationship Id="rId2" Type="http://schemas.openxmlformats.org/officeDocument/2006/relationships/oleObject" Target="file:///\\viper\atp\win\SmartHome\Presentation.Paper\Quant%20change%20in%20scores.xls" TargetMode="External"/><Relationship Id="rId3" Type="http://schemas.openxmlformats.org/officeDocument/2006/relationships/chartUserShapes" Target="../drawings/drawing2.xml"/></Relationships>
</file>

<file path=ppt/charts/_rels/chart3.xml.rels><?xml version="1.0" encoding="UTF-8" standalone="yes"?>
<Relationships xmlns="http://schemas.openxmlformats.org/package/2006/relationships"><Relationship Id="rId1" Type="http://schemas.openxmlformats.org/officeDocument/2006/relationships/themeOverride" Target="../theme/themeOverride3.xml"/><Relationship Id="rId2" Type="http://schemas.openxmlformats.org/officeDocument/2006/relationships/oleObject" Target="file:///\\viper\atp_win\SmartHome\Residents\SIS\SIS.Activities%20Subscale.Time%20Comparison.xls"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style val="2"/>
  <c:clrMapOvr bg1="lt1" tx1="dk1" bg2="lt2" tx2="dk2" accent1="accent1" accent2="accent2" accent3="accent3" accent4="accent4" accent5="accent5" accent6="accent6" hlink="hlink" folHlink="folHlink"/>
  <c:chart>
    <c:title/>
    <c:plotArea>
      <c:layout>
        <c:manualLayout>
          <c:layoutTarget val="inner"/>
          <c:xMode val="edge"/>
          <c:yMode val="edge"/>
          <c:x val="0.256516185476815"/>
          <c:y val="0.194803514144065"/>
          <c:w val="0.712928258967629"/>
          <c:h val="0.550744021580636"/>
        </c:manualLayout>
      </c:layout>
      <c:barChart>
        <c:barDir val="col"/>
        <c:grouping val="clustered"/>
        <c:ser>
          <c:idx val="0"/>
          <c:order val="0"/>
          <c:tx>
            <c:strRef>
              <c:f>'Sheet1 (2)'!$C$44</c:f>
              <c:strCache>
                <c:ptCount val="1"/>
                <c:pt idx="0">
                  <c:v>Choices &amp; Decision Making 1 (n=6)</c:v>
                </c:pt>
              </c:strCache>
            </c:strRef>
          </c:tx>
          <c:cat>
            <c:multiLvlStrRef>
              <c:f>'Sheet1 (2)'!$A$45:$B$54</c:f>
              <c:multiLvlStrCache>
                <c:ptCount val="10"/>
                <c:lvl>
                  <c:pt idx="0">
                    <c:v>-5</c:v>
                  </c:pt>
                  <c:pt idx="1">
                    <c:v>-4</c:v>
                  </c:pt>
                  <c:pt idx="2">
                    <c:v>-3</c:v>
                  </c:pt>
                  <c:pt idx="3">
                    <c:v>-2</c:v>
                  </c:pt>
                  <c:pt idx="4">
                    <c:v>-1</c:v>
                  </c:pt>
                  <c:pt idx="5">
                    <c:v>0</c:v>
                  </c:pt>
                  <c:pt idx="6">
                    <c:v>1</c:v>
                  </c:pt>
                  <c:pt idx="7">
                    <c:v>2</c:v>
                  </c:pt>
                  <c:pt idx="8">
                    <c:v>3</c:v>
                  </c:pt>
                  <c:pt idx="9">
                    <c:v>4</c:v>
                  </c:pt>
                </c:lvl>
                <c:lvl>
                  <c:pt idx="0">
                    <c:v>Change in mean scores</c:v>
                  </c:pt>
                </c:lvl>
              </c:multiLvlStrCache>
            </c:multiLvlStrRef>
          </c:cat>
          <c:val>
            <c:numRef>
              <c:f>'Sheet1 (2)'!$C$45:$C$54</c:f>
              <c:numCache>
                <c:formatCode>General</c:formatCode>
                <c:ptCount val="10"/>
                <c:pt idx="2">
                  <c:v>1.0</c:v>
                </c:pt>
                <c:pt idx="6">
                  <c:v>2.0</c:v>
                </c:pt>
                <c:pt idx="7">
                  <c:v>1.0</c:v>
                </c:pt>
                <c:pt idx="9">
                  <c:v>2.0</c:v>
                </c:pt>
              </c:numCache>
            </c:numRef>
          </c:val>
        </c:ser>
        <c:axId val="548460344"/>
        <c:axId val="548625688"/>
      </c:barChart>
      <c:catAx>
        <c:axId val="548460344"/>
        <c:scaling>
          <c:orientation val="minMax"/>
        </c:scaling>
        <c:axPos val="b"/>
        <c:numFmt formatCode="General" sourceLinked="1"/>
        <c:tickLblPos val="nextTo"/>
        <c:txPr>
          <a:bodyPr/>
          <a:lstStyle/>
          <a:p>
            <a:pPr>
              <a:defRPr sz="1600"/>
            </a:pPr>
            <a:endParaRPr lang="en-US"/>
          </a:p>
        </c:txPr>
        <c:crossAx val="548625688"/>
        <c:crosses val="autoZero"/>
        <c:auto val="1"/>
        <c:lblAlgn val="ctr"/>
        <c:lblOffset val="100"/>
      </c:catAx>
      <c:valAx>
        <c:axId val="548625688"/>
        <c:scaling>
          <c:orientation val="minMax"/>
          <c:max val="8.0"/>
          <c:min val="0.0"/>
        </c:scaling>
        <c:axPos val="l"/>
        <c:majorGridlines/>
        <c:numFmt formatCode="General" sourceLinked="1"/>
        <c:tickLblPos val="nextTo"/>
        <c:txPr>
          <a:bodyPr/>
          <a:lstStyle/>
          <a:p>
            <a:pPr>
              <a:defRPr sz="1600"/>
            </a:pPr>
            <a:endParaRPr lang="en-US"/>
          </a:p>
        </c:txPr>
        <c:crossAx val="548460344"/>
        <c:crosses val="autoZero"/>
        <c:crossBetween val="between"/>
        <c:majorUnit val="1.0"/>
      </c:valAx>
    </c:plotArea>
    <c:plotVisOnly val="1"/>
    <c:dispBlanksAs val="gap"/>
  </c:chart>
  <c:externalData r:id="rId2"/>
  <c:userShapes r:id="rId3"/>
</c:chartSpace>
</file>

<file path=ppt/charts/chart2.xml><?xml version="1.0" encoding="utf-8"?>
<c:chartSpace xmlns:c="http://schemas.openxmlformats.org/drawingml/2006/chart" xmlns:a="http://schemas.openxmlformats.org/drawingml/2006/main" xmlns:r="http://schemas.openxmlformats.org/officeDocument/2006/relationships">
  <c:date1904 val="1"/>
  <c:lang val="en-US"/>
  <c:style val="2"/>
  <c:clrMapOvr bg1="lt1" tx1="dk1" bg2="lt2" tx2="dk2" accent1="accent1" accent2="accent2" accent3="accent3" accent4="accent4" accent5="accent5" accent6="accent6" hlink="hlink" folHlink="folHlink"/>
  <c:chart>
    <c:title/>
    <c:plotArea>
      <c:layout>
        <c:manualLayout>
          <c:layoutTarget val="inner"/>
          <c:xMode val="edge"/>
          <c:yMode val="edge"/>
          <c:x val="0.257504006689429"/>
          <c:y val="0.144224709700493"/>
          <c:w val="0.720863741589824"/>
          <c:h val="0.622830192498442"/>
        </c:manualLayout>
      </c:layout>
      <c:barChart>
        <c:barDir val="col"/>
        <c:grouping val="clustered"/>
        <c:ser>
          <c:idx val="0"/>
          <c:order val="0"/>
          <c:tx>
            <c:strRef>
              <c:f>'Sheet1 (2)'!$C$70</c:f>
              <c:strCache>
                <c:ptCount val="1"/>
                <c:pt idx="0">
                  <c:v>Respect and Rights (n=6)</c:v>
                </c:pt>
              </c:strCache>
            </c:strRef>
          </c:tx>
          <c:cat>
            <c:multiLvlStrRef>
              <c:f>'Sheet1 (2)'!$A$71:$B$80</c:f>
              <c:multiLvlStrCache>
                <c:ptCount val="10"/>
                <c:lvl>
                  <c:pt idx="0">
                    <c:v>-5</c:v>
                  </c:pt>
                  <c:pt idx="1">
                    <c:v>-4</c:v>
                  </c:pt>
                  <c:pt idx="2">
                    <c:v>-3</c:v>
                  </c:pt>
                  <c:pt idx="3">
                    <c:v>-2</c:v>
                  </c:pt>
                  <c:pt idx="4">
                    <c:v>-1</c:v>
                  </c:pt>
                  <c:pt idx="5">
                    <c:v>0</c:v>
                  </c:pt>
                  <c:pt idx="6">
                    <c:v>1</c:v>
                  </c:pt>
                  <c:pt idx="7">
                    <c:v>2</c:v>
                  </c:pt>
                  <c:pt idx="8">
                    <c:v>3</c:v>
                  </c:pt>
                  <c:pt idx="9">
                    <c:v>4</c:v>
                  </c:pt>
                </c:lvl>
                <c:lvl>
                  <c:pt idx="0">
                    <c:v>Change in mean scores</c:v>
                  </c:pt>
                </c:lvl>
              </c:multiLvlStrCache>
            </c:multiLvlStrRef>
          </c:cat>
          <c:val>
            <c:numRef>
              <c:f>'Sheet1 (2)'!$C$71:$C$80</c:f>
              <c:numCache>
                <c:formatCode>General</c:formatCode>
                <c:ptCount val="10"/>
                <c:pt idx="3">
                  <c:v>1.0</c:v>
                </c:pt>
                <c:pt idx="4">
                  <c:v>1.0</c:v>
                </c:pt>
                <c:pt idx="5">
                  <c:v>1.0</c:v>
                </c:pt>
                <c:pt idx="7">
                  <c:v>2.0</c:v>
                </c:pt>
                <c:pt idx="9">
                  <c:v>1.0</c:v>
                </c:pt>
              </c:numCache>
            </c:numRef>
          </c:val>
        </c:ser>
        <c:axId val="549263720"/>
        <c:axId val="549246648"/>
      </c:barChart>
      <c:catAx>
        <c:axId val="549263720"/>
        <c:scaling>
          <c:orientation val="minMax"/>
        </c:scaling>
        <c:axPos val="b"/>
        <c:tickLblPos val="nextTo"/>
        <c:txPr>
          <a:bodyPr/>
          <a:lstStyle/>
          <a:p>
            <a:pPr>
              <a:defRPr sz="1600"/>
            </a:pPr>
            <a:endParaRPr lang="en-US"/>
          </a:p>
        </c:txPr>
        <c:crossAx val="549246648"/>
        <c:crosses val="autoZero"/>
        <c:auto val="1"/>
        <c:lblAlgn val="ctr"/>
        <c:lblOffset val="100"/>
      </c:catAx>
      <c:valAx>
        <c:axId val="549246648"/>
        <c:scaling>
          <c:orientation val="minMax"/>
          <c:max val="8.0"/>
          <c:min val="0.0"/>
        </c:scaling>
        <c:axPos val="l"/>
        <c:majorGridlines/>
        <c:numFmt formatCode="General" sourceLinked="1"/>
        <c:tickLblPos val="nextTo"/>
        <c:txPr>
          <a:bodyPr/>
          <a:lstStyle/>
          <a:p>
            <a:pPr>
              <a:defRPr sz="1600"/>
            </a:pPr>
            <a:endParaRPr lang="en-US"/>
          </a:p>
        </c:txPr>
        <c:crossAx val="549263720"/>
        <c:crosses val="autoZero"/>
        <c:crossBetween val="between"/>
        <c:majorUnit val="1.0"/>
      </c:valAx>
    </c:plotArea>
    <c:plotVisOnly val="1"/>
  </c:chart>
  <c:externalData r:id="rId2"/>
  <c:userShapes r:id="rId3"/>
</c:chartSpace>
</file>

<file path=ppt/charts/chart3.xml><?xml version="1.0" encoding="utf-8"?>
<c:chartSpace xmlns:c="http://schemas.openxmlformats.org/drawingml/2006/chart" xmlns:a="http://schemas.openxmlformats.org/drawingml/2006/main" xmlns:r="http://schemas.openxmlformats.org/officeDocument/2006/relationships">
  <c:date1904 val="1"/>
  <c:lang val="en-US"/>
  <c:style val="2"/>
  <c:clrMapOvr bg1="lt1" tx1="dk1" bg2="lt2" tx2="dk2" accent1="accent1" accent2="accent2" accent3="accent3" accent4="accent4" accent5="accent5" accent6="accent6" hlink="hlink" folHlink="folHlink"/>
  <c:chart>
    <c:plotArea>
      <c:layout/>
      <c:barChart>
        <c:barDir val="col"/>
        <c:grouping val="clustered"/>
        <c:ser>
          <c:idx val="0"/>
          <c:order val="0"/>
          <c:tx>
            <c:strRef>
              <c:f>'Activities Subscales'!$B$86</c:f>
              <c:strCache>
                <c:ptCount val="1"/>
                <c:pt idx="0">
                  <c:v>Round 1</c:v>
                </c:pt>
              </c:strCache>
            </c:strRef>
          </c:tx>
          <c:spPr>
            <a:solidFill>
              <a:schemeClr val="accent3">
                <a:lumMod val="50000"/>
              </a:schemeClr>
            </a:solidFill>
          </c:spPr>
          <c:cat>
            <c:strRef>
              <c:f>'Activities Subscales'!$A$87:$A$94</c:f>
              <c:strCache>
                <c:ptCount val="8"/>
                <c:pt idx="0">
                  <c:v>Mandy</c:v>
                </c:pt>
                <c:pt idx="1">
                  <c:v>Rae</c:v>
                </c:pt>
                <c:pt idx="2">
                  <c:v>Gerald</c:v>
                </c:pt>
                <c:pt idx="3">
                  <c:v>John</c:v>
                </c:pt>
                <c:pt idx="4">
                  <c:v>Rebecca</c:v>
                </c:pt>
                <c:pt idx="5">
                  <c:v>Chris</c:v>
                </c:pt>
                <c:pt idx="6">
                  <c:v>Donna</c:v>
                </c:pt>
                <c:pt idx="7">
                  <c:v>Lana</c:v>
                </c:pt>
              </c:strCache>
            </c:strRef>
          </c:cat>
          <c:val>
            <c:numRef>
              <c:f>'Activities Subscales'!$B$87:$B$94</c:f>
              <c:numCache>
                <c:formatCode>General</c:formatCode>
                <c:ptCount val="8"/>
                <c:pt idx="0">
                  <c:v>47.0</c:v>
                </c:pt>
                <c:pt idx="1">
                  <c:v>18.0</c:v>
                </c:pt>
                <c:pt idx="2">
                  <c:v>82.0</c:v>
                </c:pt>
                <c:pt idx="3">
                  <c:v>7.0</c:v>
                </c:pt>
                <c:pt idx="4">
                  <c:v>13.0</c:v>
                </c:pt>
                <c:pt idx="5">
                  <c:v>55.0</c:v>
                </c:pt>
                <c:pt idx="6">
                  <c:v>37.0</c:v>
                </c:pt>
                <c:pt idx="7">
                  <c:v>14.0</c:v>
                </c:pt>
              </c:numCache>
            </c:numRef>
          </c:val>
        </c:ser>
        <c:ser>
          <c:idx val="1"/>
          <c:order val="1"/>
          <c:tx>
            <c:strRef>
              <c:f>'Activities Subscales'!$C$86</c:f>
              <c:strCache>
                <c:ptCount val="1"/>
                <c:pt idx="0">
                  <c:v>Round 2</c:v>
                </c:pt>
              </c:strCache>
            </c:strRef>
          </c:tx>
          <c:spPr>
            <a:solidFill>
              <a:srgbClr val="FFC000"/>
            </a:solidFill>
          </c:spPr>
          <c:cat>
            <c:strRef>
              <c:f>'Activities Subscales'!$A$87:$A$94</c:f>
              <c:strCache>
                <c:ptCount val="8"/>
                <c:pt idx="0">
                  <c:v>Mandy</c:v>
                </c:pt>
                <c:pt idx="1">
                  <c:v>Rae</c:v>
                </c:pt>
                <c:pt idx="2">
                  <c:v>Gerald</c:v>
                </c:pt>
                <c:pt idx="3">
                  <c:v>John</c:v>
                </c:pt>
                <c:pt idx="4">
                  <c:v>Rebecca</c:v>
                </c:pt>
                <c:pt idx="5">
                  <c:v>Chris</c:v>
                </c:pt>
                <c:pt idx="6">
                  <c:v>Donna</c:v>
                </c:pt>
                <c:pt idx="7">
                  <c:v>Lana</c:v>
                </c:pt>
              </c:strCache>
            </c:strRef>
          </c:cat>
          <c:val>
            <c:numRef>
              <c:f>'Activities Subscales'!$C$87:$C$94</c:f>
              <c:numCache>
                <c:formatCode>General</c:formatCode>
                <c:ptCount val="8"/>
                <c:pt idx="0">
                  <c:v>50.0</c:v>
                </c:pt>
                <c:pt idx="1">
                  <c:v>3.0</c:v>
                </c:pt>
                <c:pt idx="2">
                  <c:v>82.0</c:v>
                </c:pt>
                <c:pt idx="3">
                  <c:v>4.0</c:v>
                </c:pt>
                <c:pt idx="4">
                  <c:v>13.0</c:v>
                </c:pt>
                <c:pt idx="5">
                  <c:v>14.0</c:v>
                </c:pt>
                <c:pt idx="6">
                  <c:v>35.0</c:v>
                </c:pt>
                <c:pt idx="7">
                  <c:v>2.0</c:v>
                </c:pt>
              </c:numCache>
            </c:numRef>
          </c:val>
        </c:ser>
        <c:axId val="549156680"/>
        <c:axId val="549159656"/>
      </c:barChart>
      <c:catAx>
        <c:axId val="549156680"/>
        <c:scaling>
          <c:orientation val="minMax"/>
        </c:scaling>
        <c:axPos val="b"/>
        <c:tickLblPos val="nextTo"/>
        <c:txPr>
          <a:bodyPr/>
          <a:lstStyle/>
          <a:p>
            <a:pPr>
              <a:defRPr sz="2000"/>
            </a:pPr>
            <a:endParaRPr lang="en-US"/>
          </a:p>
        </c:txPr>
        <c:crossAx val="549159656"/>
        <c:crosses val="autoZero"/>
        <c:auto val="1"/>
        <c:lblAlgn val="ctr"/>
        <c:lblOffset val="100"/>
      </c:catAx>
      <c:valAx>
        <c:axId val="549159656"/>
        <c:scaling>
          <c:orientation val="minMax"/>
        </c:scaling>
        <c:axPos val="l"/>
        <c:majorGridlines/>
        <c:numFmt formatCode="General" sourceLinked="1"/>
        <c:tickLblPos val="nextTo"/>
        <c:txPr>
          <a:bodyPr/>
          <a:lstStyle/>
          <a:p>
            <a:pPr>
              <a:defRPr sz="1600"/>
            </a:pPr>
            <a:endParaRPr lang="en-US"/>
          </a:p>
        </c:txPr>
        <c:crossAx val="549156680"/>
        <c:crosses val="autoZero"/>
        <c:crossBetween val="between"/>
      </c:valAx>
    </c:plotArea>
    <c:legend>
      <c:legendPos val="r"/>
      <c:txPr>
        <a:bodyPr/>
        <a:lstStyle/>
        <a:p>
          <a:pPr>
            <a:defRPr sz="1800"/>
          </a:pPr>
          <a:endParaRPr lang="en-US"/>
        </a:p>
      </c:txPr>
    </c:legend>
    <c:plotVisOnly val="1"/>
  </c:chart>
  <c:externalData r:id="rId2"/>
</c:chartSpace>
</file>

<file path=ppt/diagrams/_rels/data1.xml.rels><?xml version="1.0" encoding="UTF-8" standalone="yes"?>
<Relationships xmlns="http://schemas.openxmlformats.org/package/2006/relationships"><Relationship Id="rId1" Type="http://schemas.openxmlformats.org/officeDocument/2006/relationships/image" Target="../media/image13.jpeg"/><Relationship Id="rId2" Type="http://schemas.openxmlformats.org/officeDocument/2006/relationships/image" Target="../media/image14.jpeg"/><Relationship Id="rId3" Type="http://schemas.openxmlformats.org/officeDocument/2006/relationships/image" Target="../media/image15.jpeg"/></Relationships>
</file>

<file path=ppt/diagrams/_rels/data4.xml.rels><?xml version="1.0" encoding="UTF-8" standalone="yes"?>
<Relationships xmlns="http://schemas.openxmlformats.org/package/2006/relationships"><Relationship Id="rId1" Type="http://schemas.openxmlformats.org/officeDocument/2006/relationships/image" Target="../media/image21.jpeg"/><Relationship Id="rId2" Type="http://schemas.openxmlformats.org/officeDocument/2006/relationships/image" Target="../media/image22.png"/><Relationship Id="rId3" Type="http://schemas.openxmlformats.org/officeDocument/2006/relationships/image" Target="../media/image23.png"/></Relationships>
</file>

<file path=ppt/diagrams/_rels/data6.xml.rels><?xml version="1.0" encoding="UTF-8" standalone="yes"?>
<Relationships xmlns="http://schemas.openxmlformats.org/package/2006/relationships"><Relationship Id="rId1" Type="http://schemas.openxmlformats.org/officeDocument/2006/relationships/image" Target="../media/image27.png"/><Relationship Id="rId2" Type="http://schemas.openxmlformats.org/officeDocument/2006/relationships/image" Target="../media/image22.png"/></Relationships>
</file>

<file path=ppt/diagrams/_rels/data9.xml.rels><?xml version="1.0" encoding="UTF-8" standalone="yes"?>
<Relationships xmlns="http://schemas.openxmlformats.org/package/2006/relationships"><Relationship Id="rId1" Type="http://schemas.openxmlformats.org/officeDocument/2006/relationships/image" Target="../media/image30.jpeg"/><Relationship Id="rId2" Type="http://schemas.openxmlformats.org/officeDocument/2006/relationships/image" Target="../media/image22.png"/><Relationship Id="rId3" Type="http://schemas.openxmlformats.org/officeDocument/2006/relationships/image" Target="../media/image23.png"/></Relationships>
</file>

<file path=ppt/diagrams/_rels/drawing1.xml.rels><?xml version="1.0" encoding="UTF-8" standalone="yes"?>
<Relationships xmlns="http://schemas.openxmlformats.org/package/2006/relationships"><Relationship Id="rId1" Type="http://schemas.openxmlformats.org/officeDocument/2006/relationships/image" Target="../media/image13.jpeg"/><Relationship Id="rId2" Type="http://schemas.openxmlformats.org/officeDocument/2006/relationships/image" Target="../media/image14.jpeg"/><Relationship Id="rId3" Type="http://schemas.openxmlformats.org/officeDocument/2006/relationships/image" Target="../media/image15.jpeg"/></Relationships>
</file>

<file path=ppt/diagrams/_rels/drawing4.xml.rels><?xml version="1.0" encoding="UTF-8" standalone="yes"?>
<Relationships xmlns="http://schemas.openxmlformats.org/package/2006/relationships"><Relationship Id="rId1" Type="http://schemas.openxmlformats.org/officeDocument/2006/relationships/image" Target="../media/image21.jpeg"/><Relationship Id="rId2" Type="http://schemas.openxmlformats.org/officeDocument/2006/relationships/image" Target="../media/image22.png"/><Relationship Id="rId3" Type="http://schemas.openxmlformats.org/officeDocument/2006/relationships/image" Target="../media/image23.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747BD22-5D7D-41A9-B0D1-CA2A5385AED5}" type="doc">
      <dgm:prSet loTypeId="urn:microsoft.com/office/officeart/2005/8/layout/pList2" loCatId="list" qsTypeId="urn:microsoft.com/office/officeart/2005/8/quickstyle/simple1" qsCatId="simple" csTypeId="urn:microsoft.com/office/officeart/2005/8/colors/accent1_2" csCatId="accent1" phldr="1"/>
      <dgm:spPr/>
    </dgm:pt>
    <dgm:pt modelId="{19980866-5796-4A01-AEDD-300C4F376DBE}">
      <dgm:prSet phldrT="[Text]"/>
      <dgm:spPr/>
      <dgm:t>
        <a:bodyPr/>
        <a:lstStyle/>
        <a:p>
          <a:r>
            <a:rPr lang="en-US" dirty="0" smtClean="0"/>
            <a:t>Mary</a:t>
          </a:r>
        </a:p>
        <a:p>
          <a:endParaRPr lang="en-US" dirty="0" smtClean="0"/>
        </a:p>
        <a:p>
          <a:r>
            <a:rPr lang="en-US" dirty="0" smtClean="0"/>
            <a:t>Wisconsin</a:t>
          </a:r>
          <a:endParaRPr lang="en-US" dirty="0"/>
        </a:p>
      </dgm:t>
    </dgm:pt>
    <dgm:pt modelId="{2820D33D-EE6D-4155-97FD-0E7BDC9EE9C2}" type="parTrans" cxnId="{C1231971-4D9E-421C-8618-AFE33EB579B9}">
      <dgm:prSet/>
      <dgm:spPr/>
      <dgm:t>
        <a:bodyPr/>
        <a:lstStyle/>
        <a:p>
          <a:endParaRPr lang="en-US"/>
        </a:p>
      </dgm:t>
    </dgm:pt>
    <dgm:pt modelId="{0CC26658-DC58-4107-8D52-74EFB8C82862}" type="sibTrans" cxnId="{C1231971-4D9E-421C-8618-AFE33EB579B9}">
      <dgm:prSet/>
      <dgm:spPr/>
      <dgm:t>
        <a:bodyPr/>
        <a:lstStyle/>
        <a:p>
          <a:endParaRPr lang="en-US"/>
        </a:p>
      </dgm:t>
    </dgm:pt>
    <dgm:pt modelId="{0460B63A-5840-4717-9A67-2600F4F78F1F}">
      <dgm:prSet phldrT="[Text]"/>
      <dgm:spPr/>
      <dgm:t>
        <a:bodyPr/>
        <a:lstStyle/>
        <a:p>
          <a:r>
            <a:rPr lang="en-US" dirty="0" smtClean="0"/>
            <a:t>Bob</a:t>
          </a:r>
        </a:p>
        <a:p>
          <a:endParaRPr lang="en-US" dirty="0" smtClean="0"/>
        </a:p>
        <a:p>
          <a:r>
            <a:rPr lang="en-US" dirty="0" smtClean="0"/>
            <a:t>Indiana</a:t>
          </a:r>
          <a:endParaRPr lang="en-US" dirty="0"/>
        </a:p>
      </dgm:t>
    </dgm:pt>
    <dgm:pt modelId="{4A5D51E4-A21E-4512-B44A-0D740FE47B88}" type="parTrans" cxnId="{F638C26B-568D-43BA-B2FC-D0413C5CB2BF}">
      <dgm:prSet/>
      <dgm:spPr/>
      <dgm:t>
        <a:bodyPr/>
        <a:lstStyle/>
        <a:p>
          <a:endParaRPr lang="en-US"/>
        </a:p>
      </dgm:t>
    </dgm:pt>
    <dgm:pt modelId="{66C2D887-4D52-4499-BDBD-1ABF90B51546}" type="sibTrans" cxnId="{F638C26B-568D-43BA-B2FC-D0413C5CB2BF}">
      <dgm:prSet/>
      <dgm:spPr/>
      <dgm:t>
        <a:bodyPr/>
        <a:lstStyle/>
        <a:p>
          <a:endParaRPr lang="en-US"/>
        </a:p>
      </dgm:t>
    </dgm:pt>
    <dgm:pt modelId="{587E9AE1-A81E-4887-8771-8FAECA1F0975}">
      <dgm:prSet phldrT="[Text]"/>
      <dgm:spPr/>
      <dgm:t>
        <a:bodyPr/>
        <a:lstStyle/>
        <a:p>
          <a:r>
            <a:rPr lang="en-US" dirty="0" smtClean="0"/>
            <a:t>Jane</a:t>
          </a:r>
        </a:p>
        <a:p>
          <a:endParaRPr lang="en-US" dirty="0" smtClean="0"/>
        </a:p>
        <a:p>
          <a:r>
            <a:rPr lang="en-US" dirty="0" smtClean="0"/>
            <a:t>Kansas</a:t>
          </a:r>
          <a:endParaRPr lang="en-US" dirty="0"/>
        </a:p>
      </dgm:t>
    </dgm:pt>
    <dgm:pt modelId="{D858DB5B-D673-4A77-90E2-7421AA37A5D5}" type="parTrans" cxnId="{55C33853-5FB9-4324-B496-DE0E49B4EC0D}">
      <dgm:prSet/>
      <dgm:spPr/>
      <dgm:t>
        <a:bodyPr/>
        <a:lstStyle/>
        <a:p>
          <a:endParaRPr lang="en-US"/>
        </a:p>
      </dgm:t>
    </dgm:pt>
    <dgm:pt modelId="{A35C46B6-2823-46E8-9CD9-C5F0CA30FA87}" type="sibTrans" cxnId="{55C33853-5FB9-4324-B496-DE0E49B4EC0D}">
      <dgm:prSet/>
      <dgm:spPr/>
      <dgm:t>
        <a:bodyPr/>
        <a:lstStyle/>
        <a:p>
          <a:endParaRPr lang="en-US"/>
        </a:p>
      </dgm:t>
    </dgm:pt>
    <dgm:pt modelId="{79F163F3-B85C-4635-95A1-116CC3AAA6BC}" type="pres">
      <dgm:prSet presAssocID="{8747BD22-5D7D-41A9-B0D1-CA2A5385AED5}" presName="Name0" presStyleCnt="0">
        <dgm:presLayoutVars>
          <dgm:dir/>
          <dgm:resizeHandles val="exact"/>
        </dgm:presLayoutVars>
      </dgm:prSet>
      <dgm:spPr/>
    </dgm:pt>
    <dgm:pt modelId="{77EC3C8F-C0B6-41E9-B7A7-BBE80DF44A76}" type="pres">
      <dgm:prSet presAssocID="{8747BD22-5D7D-41A9-B0D1-CA2A5385AED5}" presName="bkgdShp" presStyleLbl="alignAccFollowNode1" presStyleIdx="0" presStyleCnt="1"/>
      <dgm:spPr/>
    </dgm:pt>
    <dgm:pt modelId="{14975C5A-B1BD-49F2-9552-388716A26683}" type="pres">
      <dgm:prSet presAssocID="{8747BD22-5D7D-41A9-B0D1-CA2A5385AED5}" presName="linComp" presStyleCnt="0"/>
      <dgm:spPr/>
    </dgm:pt>
    <dgm:pt modelId="{47CAD5C1-8652-4F77-819B-266394B523C8}" type="pres">
      <dgm:prSet presAssocID="{19980866-5796-4A01-AEDD-300C4F376DBE}" presName="compNode" presStyleCnt="0"/>
      <dgm:spPr/>
    </dgm:pt>
    <dgm:pt modelId="{5914B912-DC9B-4BB2-81C2-79CFB0FC08CB}" type="pres">
      <dgm:prSet presAssocID="{19980866-5796-4A01-AEDD-300C4F376DBE}" presName="node" presStyleLbl="node1" presStyleIdx="0" presStyleCnt="3">
        <dgm:presLayoutVars>
          <dgm:bulletEnabled val="1"/>
        </dgm:presLayoutVars>
      </dgm:prSet>
      <dgm:spPr/>
      <dgm:t>
        <a:bodyPr/>
        <a:lstStyle/>
        <a:p>
          <a:endParaRPr lang="en-US"/>
        </a:p>
      </dgm:t>
    </dgm:pt>
    <dgm:pt modelId="{5D9C6B54-2AEB-487F-9B42-E452D1E98482}" type="pres">
      <dgm:prSet presAssocID="{19980866-5796-4A01-AEDD-300C4F376DBE}" presName="invisiNode" presStyleLbl="node1" presStyleIdx="0" presStyleCnt="3"/>
      <dgm:spPr/>
    </dgm:pt>
    <dgm:pt modelId="{E8CE88CC-6626-4AB3-8B81-A9A6B1F68DD3}" type="pres">
      <dgm:prSet presAssocID="{19980866-5796-4A01-AEDD-300C4F376DBE}" presName="imagNode" presStyleLbl="fgImgPlace1" presStyleIdx="0" presStyleCnt="3"/>
      <dgm:spPr>
        <a:blipFill rotWithShape="0">
          <a:blip xmlns:r="http://schemas.openxmlformats.org/officeDocument/2006/relationships" r:embed="rId1"/>
          <a:stretch>
            <a:fillRect/>
          </a:stretch>
        </a:blipFill>
      </dgm:spPr>
      <dgm:t>
        <a:bodyPr/>
        <a:lstStyle/>
        <a:p>
          <a:endParaRPr lang="en-US"/>
        </a:p>
      </dgm:t>
    </dgm:pt>
    <dgm:pt modelId="{E9A28A11-4C53-44F5-8142-C4614B4EE0A2}" type="pres">
      <dgm:prSet presAssocID="{0CC26658-DC58-4107-8D52-74EFB8C82862}" presName="sibTrans" presStyleLbl="sibTrans2D1" presStyleIdx="0" presStyleCnt="0"/>
      <dgm:spPr/>
      <dgm:t>
        <a:bodyPr/>
        <a:lstStyle/>
        <a:p>
          <a:endParaRPr lang="en-US"/>
        </a:p>
      </dgm:t>
    </dgm:pt>
    <dgm:pt modelId="{0081A3EE-EC85-420D-80AF-078FDDE3811D}" type="pres">
      <dgm:prSet presAssocID="{0460B63A-5840-4717-9A67-2600F4F78F1F}" presName="compNode" presStyleCnt="0"/>
      <dgm:spPr/>
    </dgm:pt>
    <dgm:pt modelId="{72598289-026F-498C-B585-6122E3990F60}" type="pres">
      <dgm:prSet presAssocID="{0460B63A-5840-4717-9A67-2600F4F78F1F}" presName="node" presStyleLbl="node1" presStyleIdx="1" presStyleCnt="3">
        <dgm:presLayoutVars>
          <dgm:bulletEnabled val="1"/>
        </dgm:presLayoutVars>
      </dgm:prSet>
      <dgm:spPr/>
      <dgm:t>
        <a:bodyPr/>
        <a:lstStyle/>
        <a:p>
          <a:endParaRPr lang="en-US"/>
        </a:p>
      </dgm:t>
    </dgm:pt>
    <dgm:pt modelId="{778D3E34-EFA8-4A1D-B192-DC7C89B83D56}" type="pres">
      <dgm:prSet presAssocID="{0460B63A-5840-4717-9A67-2600F4F78F1F}" presName="invisiNode" presStyleLbl="node1" presStyleIdx="1" presStyleCnt="3"/>
      <dgm:spPr/>
    </dgm:pt>
    <dgm:pt modelId="{C98E3504-9577-4F74-A243-A7A0322BDC63}" type="pres">
      <dgm:prSet presAssocID="{0460B63A-5840-4717-9A67-2600F4F78F1F}" presName="imagNode" presStyleLbl="fgImgPlace1" presStyleIdx="1" presStyleCnt="3"/>
      <dgm:spPr>
        <a:blipFill rotWithShape="0">
          <a:blip xmlns:r="http://schemas.openxmlformats.org/officeDocument/2006/relationships" r:embed="rId2"/>
          <a:stretch>
            <a:fillRect/>
          </a:stretch>
        </a:blipFill>
      </dgm:spPr>
      <dgm:t>
        <a:bodyPr/>
        <a:lstStyle/>
        <a:p>
          <a:endParaRPr lang="en-US"/>
        </a:p>
      </dgm:t>
    </dgm:pt>
    <dgm:pt modelId="{8D33EBED-CF59-4137-9857-692E442F255F}" type="pres">
      <dgm:prSet presAssocID="{66C2D887-4D52-4499-BDBD-1ABF90B51546}" presName="sibTrans" presStyleLbl="sibTrans2D1" presStyleIdx="0" presStyleCnt="0"/>
      <dgm:spPr/>
      <dgm:t>
        <a:bodyPr/>
        <a:lstStyle/>
        <a:p>
          <a:endParaRPr lang="en-US"/>
        </a:p>
      </dgm:t>
    </dgm:pt>
    <dgm:pt modelId="{7050F8E6-D029-421C-B72C-C9F053F74F10}" type="pres">
      <dgm:prSet presAssocID="{587E9AE1-A81E-4887-8771-8FAECA1F0975}" presName="compNode" presStyleCnt="0"/>
      <dgm:spPr/>
    </dgm:pt>
    <dgm:pt modelId="{9268B77F-AC34-47A6-89F3-56C7DB358886}" type="pres">
      <dgm:prSet presAssocID="{587E9AE1-A81E-4887-8771-8FAECA1F0975}" presName="node" presStyleLbl="node1" presStyleIdx="2" presStyleCnt="3">
        <dgm:presLayoutVars>
          <dgm:bulletEnabled val="1"/>
        </dgm:presLayoutVars>
      </dgm:prSet>
      <dgm:spPr/>
      <dgm:t>
        <a:bodyPr/>
        <a:lstStyle/>
        <a:p>
          <a:endParaRPr lang="en-US"/>
        </a:p>
      </dgm:t>
    </dgm:pt>
    <dgm:pt modelId="{792EA09E-5510-4E6D-B00C-9F91D18D8BF8}" type="pres">
      <dgm:prSet presAssocID="{587E9AE1-A81E-4887-8771-8FAECA1F0975}" presName="invisiNode" presStyleLbl="node1" presStyleIdx="2" presStyleCnt="3"/>
      <dgm:spPr/>
    </dgm:pt>
    <dgm:pt modelId="{7D926E03-5F1C-4F7C-A665-C700658EE220}" type="pres">
      <dgm:prSet presAssocID="{587E9AE1-A81E-4887-8771-8FAECA1F0975}" presName="imagNode" presStyleLbl="fgImgPlace1" presStyleIdx="2" presStyleCnt="3"/>
      <dgm:spPr>
        <a:blipFill rotWithShape="0">
          <a:blip xmlns:r="http://schemas.openxmlformats.org/officeDocument/2006/relationships" r:embed="rId3"/>
          <a:stretch>
            <a:fillRect/>
          </a:stretch>
        </a:blipFill>
      </dgm:spPr>
    </dgm:pt>
  </dgm:ptLst>
  <dgm:cxnLst>
    <dgm:cxn modelId="{55C33853-5FB9-4324-B496-DE0E49B4EC0D}" srcId="{8747BD22-5D7D-41A9-B0D1-CA2A5385AED5}" destId="{587E9AE1-A81E-4887-8771-8FAECA1F0975}" srcOrd="2" destOrd="0" parTransId="{D858DB5B-D673-4A77-90E2-7421AA37A5D5}" sibTransId="{A35C46B6-2823-46E8-9CD9-C5F0CA30FA87}"/>
    <dgm:cxn modelId="{55D7848C-0201-DF4F-B4AF-C32DF428A086}" type="presOf" srcId="{0460B63A-5840-4717-9A67-2600F4F78F1F}" destId="{72598289-026F-498C-B585-6122E3990F60}" srcOrd="0" destOrd="0" presId="urn:microsoft.com/office/officeart/2005/8/layout/pList2"/>
    <dgm:cxn modelId="{27850C2D-9536-D849-AB7A-D2502EB7370F}" type="presOf" srcId="{66C2D887-4D52-4499-BDBD-1ABF90B51546}" destId="{8D33EBED-CF59-4137-9857-692E442F255F}" srcOrd="0" destOrd="0" presId="urn:microsoft.com/office/officeart/2005/8/layout/pList2"/>
    <dgm:cxn modelId="{0144C83A-BE58-AB48-B001-DD34E86C53FE}" type="presOf" srcId="{19980866-5796-4A01-AEDD-300C4F376DBE}" destId="{5914B912-DC9B-4BB2-81C2-79CFB0FC08CB}" srcOrd="0" destOrd="0" presId="urn:microsoft.com/office/officeart/2005/8/layout/pList2"/>
    <dgm:cxn modelId="{C1231971-4D9E-421C-8618-AFE33EB579B9}" srcId="{8747BD22-5D7D-41A9-B0D1-CA2A5385AED5}" destId="{19980866-5796-4A01-AEDD-300C4F376DBE}" srcOrd="0" destOrd="0" parTransId="{2820D33D-EE6D-4155-97FD-0E7BDC9EE9C2}" sibTransId="{0CC26658-DC58-4107-8D52-74EFB8C82862}"/>
    <dgm:cxn modelId="{09AB0B0E-7C3D-F14F-AECD-9B81D7D69D99}" type="presOf" srcId="{0CC26658-DC58-4107-8D52-74EFB8C82862}" destId="{E9A28A11-4C53-44F5-8142-C4614B4EE0A2}" srcOrd="0" destOrd="0" presId="urn:microsoft.com/office/officeart/2005/8/layout/pList2"/>
    <dgm:cxn modelId="{F638C26B-568D-43BA-B2FC-D0413C5CB2BF}" srcId="{8747BD22-5D7D-41A9-B0D1-CA2A5385AED5}" destId="{0460B63A-5840-4717-9A67-2600F4F78F1F}" srcOrd="1" destOrd="0" parTransId="{4A5D51E4-A21E-4512-B44A-0D740FE47B88}" sibTransId="{66C2D887-4D52-4499-BDBD-1ABF90B51546}"/>
    <dgm:cxn modelId="{F69F3C72-DA85-D04B-87FB-62C46D80D868}" type="presOf" srcId="{8747BD22-5D7D-41A9-B0D1-CA2A5385AED5}" destId="{79F163F3-B85C-4635-95A1-116CC3AAA6BC}" srcOrd="0" destOrd="0" presId="urn:microsoft.com/office/officeart/2005/8/layout/pList2"/>
    <dgm:cxn modelId="{3567AB18-6A0A-3242-A9D5-DDE6356AA93E}" type="presOf" srcId="{587E9AE1-A81E-4887-8771-8FAECA1F0975}" destId="{9268B77F-AC34-47A6-89F3-56C7DB358886}" srcOrd="0" destOrd="0" presId="urn:microsoft.com/office/officeart/2005/8/layout/pList2"/>
    <dgm:cxn modelId="{C7367283-F264-A343-9B25-EBF31BE9105C}" type="presParOf" srcId="{79F163F3-B85C-4635-95A1-116CC3AAA6BC}" destId="{77EC3C8F-C0B6-41E9-B7A7-BBE80DF44A76}" srcOrd="0" destOrd="0" presId="urn:microsoft.com/office/officeart/2005/8/layout/pList2"/>
    <dgm:cxn modelId="{5F4C97B0-DAEA-ED4B-88C1-83F7C88E3978}" type="presParOf" srcId="{79F163F3-B85C-4635-95A1-116CC3AAA6BC}" destId="{14975C5A-B1BD-49F2-9552-388716A26683}" srcOrd="1" destOrd="0" presId="urn:microsoft.com/office/officeart/2005/8/layout/pList2"/>
    <dgm:cxn modelId="{274E4C2E-851A-8748-B583-35A5D43168FA}" type="presParOf" srcId="{14975C5A-B1BD-49F2-9552-388716A26683}" destId="{47CAD5C1-8652-4F77-819B-266394B523C8}" srcOrd="0" destOrd="0" presId="urn:microsoft.com/office/officeart/2005/8/layout/pList2"/>
    <dgm:cxn modelId="{304AB362-117A-6E44-B9A9-1CFB157ABE44}" type="presParOf" srcId="{47CAD5C1-8652-4F77-819B-266394B523C8}" destId="{5914B912-DC9B-4BB2-81C2-79CFB0FC08CB}" srcOrd="0" destOrd="0" presId="urn:microsoft.com/office/officeart/2005/8/layout/pList2"/>
    <dgm:cxn modelId="{1D956E80-3899-6040-AB66-18257CB5BFF4}" type="presParOf" srcId="{47CAD5C1-8652-4F77-819B-266394B523C8}" destId="{5D9C6B54-2AEB-487F-9B42-E452D1E98482}" srcOrd="1" destOrd="0" presId="urn:microsoft.com/office/officeart/2005/8/layout/pList2"/>
    <dgm:cxn modelId="{3F25228D-2981-0E47-84DC-90FFDCECE2D7}" type="presParOf" srcId="{47CAD5C1-8652-4F77-819B-266394B523C8}" destId="{E8CE88CC-6626-4AB3-8B81-A9A6B1F68DD3}" srcOrd="2" destOrd="0" presId="urn:microsoft.com/office/officeart/2005/8/layout/pList2"/>
    <dgm:cxn modelId="{63532938-9626-8B4D-AF39-D21E0E5F7420}" type="presParOf" srcId="{14975C5A-B1BD-49F2-9552-388716A26683}" destId="{E9A28A11-4C53-44F5-8142-C4614B4EE0A2}" srcOrd="1" destOrd="0" presId="urn:microsoft.com/office/officeart/2005/8/layout/pList2"/>
    <dgm:cxn modelId="{5E5C1027-F259-F14A-B677-16A1FC2A58A5}" type="presParOf" srcId="{14975C5A-B1BD-49F2-9552-388716A26683}" destId="{0081A3EE-EC85-420D-80AF-078FDDE3811D}" srcOrd="2" destOrd="0" presId="urn:microsoft.com/office/officeart/2005/8/layout/pList2"/>
    <dgm:cxn modelId="{F2B0BE4D-5089-8546-9E86-981E7F72C2ED}" type="presParOf" srcId="{0081A3EE-EC85-420D-80AF-078FDDE3811D}" destId="{72598289-026F-498C-B585-6122E3990F60}" srcOrd="0" destOrd="0" presId="urn:microsoft.com/office/officeart/2005/8/layout/pList2"/>
    <dgm:cxn modelId="{6C83AD9B-B33B-6E44-B56E-469BB28079BC}" type="presParOf" srcId="{0081A3EE-EC85-420D-80AF-078FDDE3811D}" destId="{778D3E34-EFA8-4A1D-B192-DC7C89B83D56}" srcOrd="1" destOrd="0" presId="urn:microsoft.com/office/officeart/2005/8/layout/pList2"/>
    <dgm:cxn modelId="{0D36B44E-83D3-8B4B-9134-A605B8CC74CC}" type="presParOf" srcId="{0081A3EE-EC85-420D-80AF-078FDDE3811D}" destId="{C98E3504-9577-4F74-A243-A7A0322BDC63}" srcOrd="2" destOrd="0" presId="urn:microsoft.com/office/officeart/2005/8/layout/pList2"/>
    <dgm:cxn modelId="{6A0A2720-BFF7-464F-BE49-14BC3E7E46D2}" type="presParOf" srcId="{14975C5A-B1BD-49F2-9552-388716A26683}" destId="{8D33EBED-CF59-4137-9857-692E442F255F}" srcOrd="3" destOrd="0" presId="urn:microsoft.com/office/officeart/2005/8/layout/pList2"/>
    <dgm:cxn modelId="{69812D84-C14D-D64D-B86B-7914C440908E}" type="presParOf" srcId="{14975C5A-B1BD-49F2-9552-388716A26683}" destId="{7050F8E6-D029-421C-B72C-C9F053F74F10}" srcOrd="4" destOrd="0" presId="urn:microsoft.com/office/officeart/2005/8/layout/pList2"/>
    <dgm:cxn modelId="{1EA648E6-571A-C44E-8D52-EE3F5704AB94}" type="presParOf" srcId="{7050F8E6-D029-421C-B72C-C9F053F74F10}" destId="{9268B77F-AC34-47A6-89F3-56C7DB358886}" srcOrd="0" destOrd="0" presId="urn:microsoft.com/office/officeart/2005/8/layout/pList2"/>
    <dgm:cxn modelId="{CB3CA082-010A-3E41-99D5-47C2DEC458F0}" type="presParOf" srcId="{7050F8E6-D029-421C-B72C-C9F053F74F10}" destId="{792EA09E-5510-4E6D-B00C-9F91D18D8BF8}" srcOrd="1" destOrd="0" presId="urn:microsoft.com/office/officeart/2005/8/layout/pList2"/>
    <dgm:cxn modelId="{91B52940-D985-5249-930E-1A28A9D5FBE4}" type="presParOf" srcId="{7050F8E6-D029-421C-B72C-C9F053F74F10}" destId="{7D926E03-5F1C-4F7C-A665-C700658EE220}" srcOrd="2" destOrd="0" presId="urn:microsoft.com/office/officeart/2005/8/layout/pList2"/>
  </dgm:cxnLst>
  <dgm:bg>
    <a:effectLst>
      <a:outerShdw blurRad="50800" dist="50800" dir="5400000" algn="ctr" rotWithShape="0">
        <a:schemeClr val="accent6">
          <a:lumMod val="40000"/>
          <a:lumOff val="60000"/>
        </a:schemeClr>
      </a:outerShdw>
    </a:effect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0C6F1FB-C05A-41EB-8C06-E75668487D7D}" type="doc">
      <dgm:prSet loTypeId="urn:microsoft.com/office/officeart/2005/8/layout/venn1" loCatId="relationship" qsTypeId="urn:microsoft.com/office/officeart/2005/8/quickstyle/3d6" qsCatId="3D" csTypeId="urn:microsoft.com/office/officeart/2005/8/colors/accent1_2" csCatId="accent1" phldr="1"/>
      <dgm:spPr/>
    </dgm:pt>
    <dgm:pt modelId="{34B5796F-E0BC-4EE1-AFB3-F2CD87A75D41}">
      <dgm:prSet phldrT="[Text]"/>
      <dgm:spPr/>
      <dgm:t>
        <a:bodyPr/>
        <a:lstStyle/>
        <a:p>
          <a:r>
            <a:rPr lang="en-US" dirty="0" smtClean="0"/>
            <a:t>Interview</a:t>
          </a:r>
          <a:endParaRPr lang="en-US" dirty="0"/>
        </a:p>
      </dgm:t>
    </dgm:pt>
    <dgm:pt modelId="{AC85647B-1996-4B07-9986-6ADF7D7EDE5B}" type="parTrans" cxnId="{71B21F59-8972-4A27-A5D6-CCDE5555EC21}">
      <dgm:prSet/>
      <dgm:spPr/>
      <dgm:t>
        <a:bodyPr/>
        <a:lstStyle/>
        <a:p>
          <a:endParaRPr lang="en-US"/>
        </a:p>
      </dgm:t>
    </dgm:pt>
    <dgm:pt modelId="{85940433-2B74-4A6B-AB3E-B6C4470312C0}" type="sibTrans" cxnId="{71B21F59-8972-4A27-A5D6-CCDE5555EC21}">
      <dgm:prSet/>
      <dgm:spPr/>
      <dgm:t>
        <a:bodyPr/>
        <a:lstStyle/>
        <a:p>
          <a:endParaRPr lang="en-US"/>
        </a:p>
      </dgm:t>
    </dgm:pt>
    <dgm:pt modelId="{CAAC357D-AF36-4665-B577-FDB1CF6605B8}">
      <dgm:prSet phldrT="[Text]"/>
      <dgm:spPr/>
      <dgm:t>
        <a:bodyPr/>
        <a:lstStyle/>
        <a:p>
          <a:r>
            <a:rPr lang="en-US" dirty="0" smtClean="0"/>
            <a:t>System Configuration</a:t>
          </a:r>
          <a:endParaRPr lang="en-US" dirty="0"/>
        </a:p>
      </dgm:t>
    </dgm:pt>
    <dgm:pt modelId="{8B5F00E3-60AD-41AE-A8DA-DC90B92183F0}" type="parTrans" cxnId="{355809D5-FE3F-474B-8FDC-FF006EDAEB44}">
      <dgm:prSet/>
      <dgm:spPr/>
      <dgm:t>
        <a:bodyPr/>
        <a:lstStyle/>
        <a:p>
          <a:endParaRPr lang="en-US"/>
        </a:p>
      </dgm:t>
    </dgm:pt>
    <dgm:pt modelId="{2CD292FC-EDFB-46CB-A566-2316BBE4DCCB}" type="sibTrans" cxnId="{355809D5-FE3F-474B-8FDC-FF006EDAEB44}">
      <dgm:prSet/>
      <dgm:spPr/>
      <dgm:t>
        <a:bodyPr/>
        <a:lstStyle/>
        <a:p>
          <a:endParaRPr lang="en-US"/>
        </a:p>
      </dgm:t>
    </dgm:pt>
    <dgm:pt modelId="{03CC118A-7F0D-42D6-9C81-499D75136423}">
      <dgm:prSet phldrT="[Text]"/>
      <dgm:spPr/>
      <dgm:t>
        <a:bodyPr/>
        <a:lstStyle/>
        <a:p>
          <a:r>
            <a:rPr lang="en-US" dirty="0" smtClean="0"/>
            <a:t>Care Plans</a:t>
          </a:r>
          <a:endParaRPr lang="en-US" dirty="0"/>
        </a:p>
      </dgm:t>
    </dgm:pt>
    <dgm:pt modelId="{5458D974-66A8-4760-BFDE-44FE7AC2264D}" type="parTrans" cxnId="{062E887A-1095-4E01-AC67-489AD2E24C49}">
      <dgm:prSet/>
      <dgm:spPr/>
      <dgm:t>
        <a:bodyPr/>
        <a:lstStyle/>
        <a:p>
          <a:endParaRPr lang="en-US"/>
        </a:p>
      </dgm:t>
    </dgm:pt>
    <dgm:pt modelId="{40FC1E23-027E-4C60-B41C-B62F44325B06}" type="sibTrans" cxnId="{062E887A-1095-4E01-AC67-489AD2E24C49}">
      <dgm:prSet/>
      <dgm:spPr/>
      <dgm:t>
        <a:bodyPr/>
        <a:lstStyle/>
        <a:p>
          <a:endParaRPr lang="en-US"/>
        </a:p>
      </dgm:t>
    </dgm:pt>
    <dgm:pt modelId="{76353F88-14EF-4AE6-9554-551DBB80C250}" type="pres">
      <dgm:prSet presAssocID="{40C6F1FB-C05A-41EB-8C06-E75668487D7D}" presName="compositeShape" presStyleCnt="0">
        <dgm:presLayoutVars>
          <dgm:chMax val="7"/>
          <dgm:dir/>
          <dgm:resizeHandles val="exact"/>
        </dgm:presLayoutVars>
      </dgm:prSet>
      <dgm:spPr/>
    </dgm:pt>
    <dgm:pt modelId="{04D5AEE6-9571-468A-BA23-3F0A1B73702E}" type="pres">
      <dgm:prSet presAssocID="{34B5796F-E0BC-4EE1-AFB3-F2CD87A75D41}" presName="circ1" presStyleLbl="vennNode1" presStyleIdx="0" presStyleCnt="3"/>
      <dgm:spPr/>
      <dgm:t>
        <a:bodyPr/>
        <a:lstStyle/>
        <a:p>
          <a:endParaRPr lang="en-US"/>
        </a:p>
      </dgm:t>
    </dgm:pt>
    <dgm:pt modelId="{44DA4BBF-47BF-4BD9-B639-5231B3BAD66A}" type="pres">
      <dgm:prSet presAssocID="{34B5796F-E0BC-4EE1-AFB3-F2CD87A75D41}" presName="circ1Tx" presStyleLbl="revTx" presStyleIdx="0" presStyleCnt="0">
        <dgm:presLayoutVars>
          <dgm:chMax val="0"/>
          <dgm:chPref val="0"/>
          <dgm:bulletEnabled val="1"/>
        </dgm:presLayoutVars>
      </dgm:prSet>
      <dgm:spPr/>
      <dgm:t>
        <a:bodyPr/>
        <a:lstStyle/>
        <a:p>
          <a:endParaRPr lang="en-US"/>
        </a:p>
      </dgm:t>
    </dgm:pt>
    <dgm:pt modelId="{17D88741-9AD6-4BB3-94B4-C2934107D44F}" type="pres">
      <dgm:prSet presAssocID="{CAAC357D-AF36-4665-B577-FDB1CF6605B8}" presName="circ2" presStyleLbl="vennNode1" presStyleIdx="1" presStyleCnt="3"/>
      <dgm:spPr/>
      <dgm:t>
        <a:bodyPr/>
        <a:lstStyle/>
        <a:p>
          <a:endParaRPr lang="en-US"/>
        </a:p>
      </dgm:t>
    </dgm:pt>
    <dgm:pt modelId="{F1DA5F06-108B-4908-BA11-15A02925436A}" type="pres">
      <dgm:prSet presAssocID="{CAAC357D-AF36-4665-B577-FDB1CF6605B8}" presName="circ2Tx" presStyleLbl="revTx" presStyleIdx="0" presStyleCnt="0">
        <dgm:presLayoutVars>
          <dgm:chMax val="0"/>
          <dgm:chPref val="0"/>
          <dgm:bulletEnabled val="1"/>
        </dgm:presLayoutVars>
      </dgm:prSet>
      <dgm:spPr/>
      <dgm:t>
        <a:bodyPr/>
        <a:lstStyle/>
        <a:p>
          <a:endParaRPr lang="en-US"/>
        </a:p>
      </dgm:t>
    </dgm:pt>
    <dgm:pt modelId="{62B4E9C3-5BCE-4F0C-A67A-62C408FF9873}" type="pres">
      <dgm:prSet presAssocID="{03CC118A-7F0D-42D6-9C81-499D75136423}" presName="circ3" presStyleLbl="vennNode1" presStyleIdx="2" presStyleCnt="3"/>
      <dgm:spPr/>
      <dgm:t>
        <a:bodyPr/>
        <a:lstStyle/>
        <a:p>
          <a:endParaRPr lang="en-US"/>
        </a:p>
      </dgm:t>
    </dgm:pt>
    <dgm:pt modelId="{F220B511-BD34-4D05-847F-B03F738EBED9}" type="pres">
      <dgm:prSet presAssocID="{03CC118A-7F0D-42D6-9C81-499D75136423}" presName="circ3Tx" presStyleLbl="revTx" presStyleIdx="0" presStyleCnt="0">
        <dgm:presLayoutVars>
          <dgm:chMax val="0"/>
          <dgm:chPref val="0"/>
          <dgm:bulletEnabled val="1"/>
        </dgm:presLayoutVars>
      </dgm:prSet>
      <dgm:spPr/>
      <dgm:t>
        <a:bodyPr/>
        <a:lstStyle/>
        <a:p>
          <a:endParaRPr lang="en-US"/>
        </a:p>
      </dgm:t>
    </dgm:pt>
  </dgm:ptLst>
  <dgm:cxnLst>
    <dgm:cxn modelId="{062E887A-1095-4E01-AC67-489AD2E24C49}" srcId="{40C6F1FB-C05A-41EB-8C06-E75668487D7D}" destId="{03CC118A-7F0D-42D6-9C81-499D75136423}" srcOrd="2" destOrd="0" parTransId="{5458D974-66A8-4760-BFDE-44FE7AC2264D}" sibTransId="{40FC1E23-027E-4C60-B41C-B62F44325B06}"/>
    <dgm:cxn modelId="{3E0AE9A1-0560-3D48-8725-BF3407B17FF5}" type="presOf" srcId="{03CC118A-7F0D-42D6-9C81-499D75136423}" destId="{62B4E9C3-5BCE-4F0C-A67A-62C408FF9873}" srcOrd="0" destOrd="0" presId="urn:microsoft.com/office/officeart/2005/8/layout/venn1"/>
    <dgm:cxn modelId="{78B86B4B-A16C-834F-A94B-1964F88ED5A7}" type="presOf" srcId="{CAAC357D-AF36-4665-B577-FDB1CF6605B8}" destId="{F1DA5F06-108B-4908-BA11-15A02925436A}" srcOrd="1" destOrd="0" presId="urn:microsoft.com/office/officeart/2005/8/layout/venn1"/>
    <dgm:cxn modelId="{355809D5-FE3F-474B-8FDC-FF006EDAEB44}" srcId="{40C6F1FB-C05A-41EB-8C06-E75668487D7D}" destId="{CAAC357D-AF36-4665-B577-FDB1CF6605B8}" srcOrd="1" destOrd="0" parTransId="{8B5F00E3-60AD-41AE-A8DA-DC90B92183F0}" sibTransId="{2CD292FC-EDFB-46CB-A566-2316BBE4DCCB}"/>
    <dgm:cxn modelId="{71B21F59-8972-4A27-A5D6-CCDE5555EC21}" srcId="{40C6F1FB-C05A-41EB-8C06-E75668487D7D}" destId="{34B5796F-E0BC-4EE1-AFB3-F2CD87A75D41}" srcOrd="0" destOrd="0" parTransId="{AC85647B-1996-4B07-9986-6ADF7D7EDE5B}" sibTransId="{85940433-2B74-4A6B-AB3E-B6C4470312C0}"/>
    <dgm:cxn modelId="{BF8A6478-CCA5-D64D-9113-019CACB5D960}" type="presOf" srcId="{40C6F1FB-C05A-41EB-8C06-E75668487D7D}" destId="{76353F88-14EF-4AE6-9554-551DBB80C250}" srcOrd="0" destOrd="0" presId="urn:microsoft.com/office/officeart/2005/8/layout/venn1"/>
    <dgm:cxn modelId="{16E079EB-2662-D740-B9F8-DDB92E9CC68F}" type="presOf" srcId="{34B5796F-E0BC-4EE1-AFB3-F2CD87A75D41}" destId="{44DA4BBF-47BF-4BD9-B639-5231B3BAD66A}" srcOrd="1" destOrd="0" presId="urn:microsoft.com/office/officeart/2005/8/layout/venn1"/>
    <dgm:cxn modelId="{7A6AF783-4838-644E-ACF8-236BA45F2FBC}" type="presOf" srcId="{03CC118A-7F0D-42D6-9C81-499D75136423}" destId="{F220B511-BD34-4D05-847F-B03F738EBED9}" srcOrd="1" destOrd="0" presId="urn:microsoft.com/office/officeart/2005/8/layout/venn1"/>
    <dgm:cxn modelId="{099B8789-74CE-6248-90B3-5C1A351BCB45}" type="presOf" srcId="{34B5796F-E0BC-4EE1-AFB3-F2CD87A75D41}" destId="{04D5AEE6-9571-468A-BA23-3F0A1B73702E}" srcOrd="0" destOrd="0" presId="urn:microsoft.com/office/officeart/2005/8/layout/venn1"/>
    <dgm:cxn modelId="{594C615D-8FF4-3B4E-883F-1868FBD8C185}" type="presOf" srcId="{CAAC357D-AF36-4665-B577-FDB1CF6605B8}" destId="{17D88741-9AD6-4BB3-94B4-C2934107D44F}" srcOrd="0" destOrd="0" presId="urn:microsoft.com/office/officeart/2005/8/layout/venn1"/>
    <dgm:cxn modelId="{F586DEDE-ED90-D148-8CC9-08508385DEE3}" type="presParOf" srcId="{76353F88-14EF-4AE6-9554-551DBB80C250}" destId="{04D5AEE6-9571-468A-BA23-3F0A1B73702E}" srcOrd="0" destOrd="0" presId="urn:microsoft.com/office/officeart/2005/8/layout/venn1"/>
    <dgm:cxn modelId="{2C4289FF-1C6E-C643-B65F-85ACFCE75449}" type="presParOf" srcId="{76353F88-14EF-4AE6-9554-551DBB80C250}" destId="{44DA4BBF-47BF-4BD9-B639-5231B3BAD66A}" srcOrd="1" destOrd="0" presId="urn:microsoft.com/office/officeart/2005/8/layout/venn1"/>
    <dgm:cxn modelId="{181528FB-36FA-824D-A84C-481D33C58D34}" type="presParOf" srcId="{76353F88-14EF-4AE6-9554-551DBB80C250}" destId="{17D88741-9AD6-4BB3-94B4-C2934107D44F}" srcOrd="2" destOrd="0" presId="urn:microsoft.com/office/officeart/2005/8/layout/venn1"/>
    <dgm:cxn modelId="{19E628F3-14E4-E943-B4BA-1E96099570C7}" type="presParOf" srcId="{76353F88-14EF-4AE6-9554-551DBB80C250}" destId="{F1DA5F06-108B-4908-BA11-15A02925436A}" srcOrd="3" destOrd="0" presId="urn:microsoft.com/office/officeart/2005/8/layout/venn1"/>
    <dgm:cxn modelId="{8D2C9AB2-C86E-1443-A6A9-F6195A5FB5B4}" type="presParOf" srcId="{76353F88-14EF-4AE6-9554-551DBB80C250}" destId="{62B4E9C3-5BCE-4F0C-A67A-62C408FF9873}" srcOrd="4" destOrd="0" presId="urn:microsoft.com/office/officeart/2005/8/layout/venn1"/>
    <dgm:cxn modelId="{9FBF34C3-4F62-8F46-A68E-1D6CA0C80224}" type="presParOf" srcId="{76353F88-14EF-4AE6-9554-551DBB80C250}" destId="{F220B511-BD34-4D05-847F-B03F738EBED9}" srcOrd="5" destOrd="0" presId="urn:microsoft.com/office/officeart/2005/8/layout/venn1"/>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C2917FA-33D6-40CE-AA52-A259E51C9A9B}" type="doc">
      <dgm:prSet loTypeId="urn:microsoft.com/office/officeart/2005/8/layout/matrix1" loCatId="matrix" qsTypeId="urn:microsoft.com/office/officeart/2005/8/quickstyle/3d2" qsCatId="3D" csTypeId="urn:microsoft.com/office/officeart/2005/8/colors/accent1_2" csCatId="accent1" phldr="1"/>
      <dgm:spPr/>
      <dgm:t>
        <a:bodyPr/>
        <a:lstStyle/>
        <a:p>
          <a:endParaRPr lang="en-US"/>
        </a:p>
      </dgm:t>
    </dgm:pt>
    <dgm:pt modelId="{9DAD8F6A-2B72-48A9-9BF8-67B77B13FEE9}">
      <dgm:prSet phldrT="[Text]"/>
      <dgm:spPr/>
      <dgm:t>
        <a:bodyPr/>
        <a:lstStyle/>
        <a:p>
          <a:r>
            <a:rPr lang="en-US" dirty="0" smtClean="0"/>
            <a:t>Family</a:t>
          </a:r>
          <a:endParaRPr lang="en-US" dirty="0"/>
        </a:p>
      </dgm:t>
    </dgm:pt>
    <dgm:pt modelId="{6C08A6E6-7D17-490D-B8F5-87E66D7B5FFA}" type="parTrans" cxnId="{A91F3D1D-6840-432E-8260-E5C3690B3579}">
      <dgm:prSet/>
      <dgm:spPr/>
      <dgm:t>
        <a:bodyPr/>
        <a:lstStyle/>
        <a:p>
          <a:endParaRPr lang="en-US"/>
        </a:p>
      </dgm:t>
    </dgm:pt>
    <dgm:pt modelId="{FA66313F-3CD9-4C4B-997F-DEFDC6DE680C}" type="sibTrans" cxnId="{A91F3D1D-6840-432E-8260-E5C3690B3579}">
      <dgm:prSet/>
      <dgm:spPr/>
      <dgm:t>
        <a:bodyPr/>
        <a:lstStyle/>
        <a:p>
          <a:endParaRPr lang="en-US"/>
        </a:p>
      </dgm:t>
    </dgm:pt>
    <dgm:pt modelId="{DC262B25-76A2-4268-8C9D-4DA29D17AC5A}">
      <dgm:prSet phldrT="[Text]"/>
      <dgm:spPr/>
      <dgm:t>
        <a:bodyPr/>
        <a:lstStyle/>
        <a:p>
          <a:r>
            <a:rPr lang="en-US" dirty="0" smtClean="0"/>
            <a:t>High School</a:t>
          </a:r>
          <a:endParaRPr lang="en-US" dirty="0"/>
        </a:p>
      </dgm:t>
    </dgm:pt>
    <dgm:pt modelId="{E99C3D48-347B-4B5A-BB6C-C978C74B40C6}" type="parTrans" cxnId="{C6B9CB1A-9BB6-4ABB-90E9-4A2DE98732D6}">
      <dgm:prSet/>
      <dgm:spPr/>
      <dgm:t>
        <a:bodyPr/>
        <a:lstStyle/>
        <a:p>
          <a:endParaRPr lang="en-US"/>
        </a:p>
      </dgm:t>
    </dgm:pt>
    <dgm:pt modelId="{B0652D66-0886-46C2-8828-60FF8428EF89}" type="sibTrans" cxnId="{C6B9CB1A-9BB6-4ABB-90E9-4A2DE98732D6}">
      <dgm:prSet/>
      <dgm:spPr/>
      <dgm:t>
        <a:bodyPr/>
        <a:lstStyle/>
        <a:p>
          <a:endParaRPr lang="en-US"/>
        </a:p>
      </dgm:t>
    </dgm:pt>
    <dgm:pt modelId="{03C4E53A-CEDA-4491-ACA9-E02C5BB53E5A}">
      <dgm:prSet phldrT="[Text]"/>
      <dgm:spPr/>
      <dgm:t>
        <a:bodyPr/>
        <a:lstStyle/>
        <a:p>
          <a:r>
            <a:rPr lang="en-US" dirty="0" smtClean="0"/>
            <a:t>After School Program</a:t>
          </a:r>
          <a:endParaRPr lang="en-US" dirty="0"/>
        </a:p>
      </dgm:t>
    </dgm:pt>
    <dgm:pt modelId="{ACE705FF-E5BD-4779-BD0E-6AF64E4CE609}" type="parTrans" cxnId="{A48E4977-5B6F-4D3B-B963-5183212ADF4F}">
      <dgm:prSet/>
      <dgm:spPr/>
      <dgm:t>
        <a:bodyPr/>
        <a:lstStyle/>
        <a:p>
          <a:endParaRPr lang="en-US"/>
        </a:p>
      </dgm:t>
    </dgm:pt>
    <dgm:pt modelId="{A5D6EF94-E3B2-41F8-BCFF-D4E35D601862}" type="sibTrans" cxnId="{A48E4977-5B6F-4D3B-B963-5183212ADF4F}">
      <dgm:prSet/>
      <dgm:spPr/>
      <dgm:t>
        <a:bodyPr/>
        <a:lstStyle/>
        <a:p>
          <a:endParaRPr lang="en-US"/>
        </a:p>
      </dgm:t>
    </dgm:pt>
    <dgm:pt modelId="{44C91918-D644-4AC1-9E9B-11B49F9D2094}">
      <dgm:prSet phldrT="[Text]"/>
      <dgm:spPr/>
      <dgm:t>
        <a:bodyPr/>
        <a:lstStyle/>
        <a:p>
          <a:r>
            <a:rPr lang="en-US" dirty="0" smtClean="0"/>
            <a:t>Paid Staff</a:t>
          </a:r>
          <a:endParaRPr lang="en-US" dirty="0"/>
        </a:p>
      </dgm:t>
    </dgm:pt>
    <dgm:pt modelId="{3F462E39-EE14-44B3-8A0B-851164E315F0}" type="parTrans" cxnId="{DA71C72D-1593-4751-98D9-1F7A78D8825B}">
      <dgm:prSet/>
      <dgm:spPr/>
      <dgm:t>
        <a:bodyPr/>
        <a:lstStyle/>
        <a:p>
          <a:endParaRPr lang="en-US"/>
        </a:p>
      </dgm:t>
    </dgm:pt>
    <dgm:pt modelId="{38707E4A-FBA5-405B-9440-6AFEF4DE20A4}" type="sibTrans" cxnId="{DA71C72D-1593-4751-98D9-1F7A78D8825B}">
      <dgm:prSet/>
      <dgm:spPr/>
      <dgm:t>
        <a:bodyPr/>
        <a:lstStyle/>
        <a:p>
          <a:endParaRPr lang="en-US"/>
        </a:p>
      </dgm:t>
    </dgm:pt>
    <dgm:pt modelId="{767DDE3D-10CA-4781-8569-E3EF6E3AA833}">
      <dgm:prSet phldrT="[Text]"/>
      <dgm:spPr/>
      <dgm:t>
        <a:bodyPr/>
        <a:lstStyle/>
        <a:p>
          <a:r>
            <a:rPr lang="en-US" dirty="0" smtClean="0"/>
            <a:t>Natural Supports</a:t>
          </a:r>
          <a:endParaRPr lang="en-US" dirty="0"/>
        </a:p>
      </dgm:t>
    </dgm:pt>
    <dgm:pt modelId="{700E3155-5AD7-42D3-9507-4D82785DBD7A}" type="parTrans" cxnId="{FD730342-A13D-4F79-9FC3-B846CA3B9312}">
      <dgm:prSet/>
      <dgm:spPr/>
      <dgm:t>
        <a:bodyPr/>
        <a:lstStyle/>
        <a:p>
          <a:endParaRPr lang="en-US"/>
        </a:p>
      </dgm:t>
    </dgm:pt>
    <dgm:pt modelId="{EC052261-366C-418B-8B58-C503727EA1F2}" type="sibTrans" cxnId="{FD730342-A13D-4F79-9FC3-B846CA3B9312}">
      <dgm:prSet/>
      <dgm:spPr/>
      <dgm:t>
        <a:bodyPr/>
        <a:lstStyle/>
        <a:p>
          <a:endParaRPr lang="en-US"/>
        </a:p>
      </dgm:t>
    </dgm:pt>
    <dgm:pt modelId="{F6D95999-7530-4348-A8CA-8EA72F9C8402}" type="pres">
      <dgm:prSet presAssocID="{DC2917FA-33D6-40CE-AA52-A259E51C9A9B}" presName="diagram" presStyleCnt="0">
        <dgm:presLayoutVars>
          <dgm:chMax val="1"/>
          <dgm:dir/>
          <dgm:animLvl val="ctr"/>
          <dgm:resizeHandles val="exact"/>
        </dgm:presLayoutVars>
      </dgm:prSet>
      <dgm:spPr/>
      <dgm:t>
        <a:bodyPr/>
        <a:lstStyle/>
        <a:p>
          <a:endParaRPr lang="en-US"/>
        </a:p>
      </dgm:t>
    </dgm:pt>
    <dgm:pt modelId="{449A4B71-E2E0-42A0-9F3C-0D182C18F49E}" type="pres">
      <dgm:prSet presAssocID="{DC2917FA-33D6-40CE-AA52-A259E51C9A9B}" presName="matrix" presStyleCnt="0"/>
      <dgm:spPr/>
    </dgm:pt>
    <dgm:pt modelId="{321120C9-E6BC-4907-8C86-52086E585CBA}" type="pres">
      <dgm:prSet presAssocID="{DC2917FA-33D6-40CE-AA52-A259E51C9A9B}" presName="tile1" presStyleLbl="node1" presStyleIdx="0" presStyleCnt="4"/>
      <dgm:spPr/>
      <dgm:t>
        <a:bodyPr/>
        <a:lstStyle/>
        <a:p>
          <a:endParaRPr lang="en-US"/>
        </a:p>
      </dgm:t>
    </dgm:pt>
    <dgm:pt modelId="{90DE91ED-2E3D-4AD1-8038-961227F73ACE}" type="pres">
      <dgm:prSet presAssocID="{DC2917FA-33D6-40CE-AA52-A259E51C9A9B}" presName="tile1text" presStyleLbl="node1" presStyleIdx="0" presStyleCnt="4">
        <dgm:presLayoutVars>
          <dgm:chMax val="0"/>
          <dgm:chPref val="0"/>
          <dgm:bulletEnabled val="1"/>
        </dgm:presLayoutVars>
      </dgm:prSet>
      <dgm:spPr/>
      <dgm:t>
        <a:bodyPr/>
        <a:lstStyle/>
        <a:p>
          <a:endParaRPr lang="en-US"/>
        </a:p>
      </dgm:t>
    </dgm:pt>
    <dgm:pt modelId="{B68FFC8C-3528-4CEE-A59E-0E55D0695A0A}" type="pres">
      <dgm:prSet presAssocID="{DC2917FA-33D6-40CE-AA52-A259E51C9A9B}" presName="tile2" presStyleLbl="node1" presStyleIdx="1" presStyleCnt="4"/>
      <dgm:spPr/>
      <dgm:t>
        <a:bodyPr/>
        <a:lstStyle/>
        <a:p>
          <a:endParaRPr lang="en-US"/>
        </a:p>
      </dgm:t>
    </dgm:pt>
    <dgm:pt modelId="{3C697AF8-2B02-468B-9BC5-20DB17427485}" type="pres">
      <dgm:prSet presAssocID="{DC2917FA-33D6-40CE-AA52-A259E51C9A9B}" presName="tile2text" presStyleLbl="node1" presStyleIdx="1" presStyleCnt="4">
        <dgm:presLayoutVars>
          <dgm:chMax val="0"/>
          <dgm:chPref val="0"/>
          <dgm:bulletEnabled val="1"/>
        </dgm:presLayoutVars>
      </dgm:prSet>
      <dgm:spPr/>
      <dgm:t>
        <a:bodyPr/>
        <a:lstStyle/>
        <a:p>
          <a:endParaRPr lang="en-US"/>
        </a:p>
      </dgm:t>
    </dgm:pt>
    <dgm:pt modelId="{C575AD50-B557-47A6-8403-331402899F95}" type="pres">
      <dgm:prSet presAssocID="{DC2917FA-33D6-40CE-AA52-A259E51C9A9B}" presName="tile3" presStyleLbl="node1" presStyleIdx="2" presStyleCnt="4"/>
      <dgm:spPr/>
      <dgm:t>
        <a:bodyPr/>
        <a:lstStyle/>
        <a:p>
          <a:endParaRPr lang="en-US"/>
        </a:p>
      </dgm:t>
    </dgm:pt>
    <dgm:pt modelId="{26FCD56E-2008-45FC-B6A5-D07DD1306A51}" type="pres">
      <dgm:prSet presAssocID="{DC2917FA-33D6-40CE-AA52-A259E51C9A9B}" presName="tile3text" presStyleLbl="node1" presStyleIdx="2" presStyleCnt="4">
        <dgm:presLayoutVars>
          <dgm:chMax val="0"/>
          <dgm:chPref val="0"/>
          <dgm:bulletEnabled val="1"/>
        </dgm:presLayoutVars>
      </dgm:prSet>
      <dgm:spPr/>
      <dgm:t>
        <a:bodyPr/>
        <a:lstStyle/>
        <a:p>
          <a:endParaRPr lang="en-US"/>
        </a:p>
      </dgm:t>
    </dgm:pt>
    <dgm:pt modelId="{54C0F188-A421-45EA-ADC6-FBC39E0ACAFD}" type="pres">
      <dgm:prSet presAssocID="{DC2917FA-33D6-40CE-AA52-A259E51C9A9B}" presName="tile4" presStyleLbl="node1" presStyleIdx="3" presStyleCnt="4"/>
      <dgm:spPr/>
      <dgm:t>
        <a:bodyPr/>
        <a:lstStyle/>
        <a:p>
          <a:endParaRPr lang="en-US"/>
        </a:p>
      </dgm:t>
    </dgm:pt>
    <dgm:pt modelId="{EC9E62F7-ADB2-4771-9C18-CA3EE1792430}" type="pres">
      <dgm:prSet presAssocID="{DC2917FA-33D6-40CE-AA52-A259E51C9A9B}" presName="tile4text" presStyleLbl="node1" presStyleIdx="3" presStyleCnt="4">
        <dgm:presLayoutVars>
          <dgm:chMax val="0"/>
          <dgm:chPref val="0"/>
          <dgm:bulletEnabled val="1"/>
        </dgm:presLayoutVars>
      </dgm:prSet>
      <dgm:spPr/>
      <dgm:t>
        <a:bodyPr/>
        <a:lstStyle/>
        <a:p>
          <a:endParaRPr lang="en-US"/>
        </a:p>
      </dgm:t>
    </dgm:pt>
    <dgm:pt modelId="{ED0F693F-E191-4205-99E8-5CDD8D95AE7A}" type="pres">
      <dgm:prSet presAssocID="{DC2917FA-33D6-40CE-AA52-A259E51C9A9B}" presName="centerTile" presStyleLbl="fgShp" presStyleIdx="0" presStyleCnt="1">
        <dgm:presLayoutVars>
          <dgm:chMax val="0"/>
          <dgm:chPref val="0"/>
        </dgm:presLayoutVars>
      </dgm:prSet>
      <dgm:spPr/>
      <dgm:t>
        <a:bodyPr/>
        <a:lstStyle/>
        <a:p>
          <a:endParaRPr lang="en-US"/>
        </a:p>
      </dgm:t>
    </dgm:pt>
  </dgm:ptLst>
  <dgm:cxnLst>
    <dgm:cxn modelId="{DA71C72D-1593-4751-98D9-1F7A78D8825B}" srcId="{9DAD8F6A-2B72-48A9-9BF8-67B77B13FEE9}" destId="{44C91918-D644-4AC1-9E9B-11B49F9D2094}" srcOrd="2" destOrd="0" parTransId="{3F462E39-EE14-44B3-8A0B-851164E315F0}" sibTransId="{38707E4A-FBA5-405B-9440-6AFEF4DE20A4}"/>
    <dgm:cxn modelId="{7F1AEEB5-9694-E049-8DA7-CCFD5CA88754}" type="presOf" srcId="{03C4E53A-CEDA-4491-ACA9-E02C5BB53E5A}" destId="{B68FFC8C-3528-4CEE-A59E-0E55D0695A0A}" srcOrd="0" destOrd="0" presId="urn:microsoft.com/office/officeart/2005/8/layout/matrix1"/>
    <dgm:cxn modelId="{60236FEE-84B6-C14F-9009-8FA25A4353F5}" type="presOf" srcId="{DC262B25-76A2-4268-8C9D-4DA29D17AC5A}" destId="{90DE91ED-2E3D-4AD1-8038-961227F73ACE}" srcOrd="1" destOrd="0" presId="urn:microsoft.com/office/officeart/2005/8/layout/matrix1"/>
    <dgm:cxn modelId="{F89C57F6-0D35-E44B-A12C-0928D8FFEB47}" type="presOf" srcId="{767DDE3D-10CA-4781-8569-E3EF6E3AA833}" destId="{EC9E62F7-ADB2-4771-9C18-CA3EE1792430}" srcOrd="1" destOrd="0" presId="urn:microsoft.com/office/officeart/2005/8/layout/matrix1"/>
    <dgm:cxn modelId="{FD730342-A13D-4F79-9FC3-B846CA3B9312}" srcId="{9DAD8F6A-2B72-48A9-9BF8-67B77B13FEE9}" destId="{767DDE3D-10CA-4781-8569-E3EF6E3AA833}" srcOrd="3" destOrd="0" parTransId="{700E3155-5AD7-42D3-9507-4D82785DBD7A}" sibTransId="{EC052261-366C-418B-8B58-C503727EA1F2}"/>
    <dgm:cxn modelId="{81E581C3-279E-B84D-813E-F63D339D829B}" type="presOf" srcId="{44C91918-D644-4AC1-9E9B-11B49F9D2094}" destId="{C575AD50-B557-47A6-8403-331402899F95}" srcOrd="0" destOrd="0" presId="urn:microsoft.com/office/officeart/2005/8/layout/matrix1"/>
    <dgm:cxn modelId="{130656DA-5B60-2F46-8B12-BA52BCF1CFBA}" type="presOf" srcId="{9DAD8F6A-2B72-48A9-9BF8-67B77B13FEE9}" destId="{ED0F693F-E191-4205-99E8-5CDD8D95AE7A}" srcOrd="0" destOrd="0" presId="urn:microsoft.com/office/officeart/2005/8/layout/matrix1"/>
    <dgm:cxn modelId="{C6B9CB1A-9BB6-4ABB-90E9-4A2DE98732D6}" srcId="{9DAD8F6A-2B72-48A9-9BF8-67B77B13FEE9}" destId="{DC262B25-76A2-4268-8C9D-4DA29D17AC5A}" srcOrd="0" destOrd="0" parTransId="{E99C3D48-347B-4B5A-BB6C-C978C74B40C6}" sibTransId="{B0652D66-0886-46C2-8828-60FF8428EF89}"/>
    <dgm:cxn modelId="{431EE51D-A4B0-7649-A2EF-EEF9C023CFE5}" type="presOf" srcId="{767DDE3D-10CA-4781-8569-E3EF6E3AA833}" destId="{54C0F188-A421-45EA-ADC6-FBC39E0ACAFD}" srcOrd="0" destOrd="0" presId="urn:microsoft.com/office/officeart/2005/8/layout/matrix1"/>
    <dgm:cxn modelId="{A9993424-719B-7545-BA1B-5DD7DEB8AA46}" type="presOf" srcId="{44C91918-D644-4AC1-9E9B-11B49F9D2094}" destId="{26FCD56E-2008-45FC-B6A5-D07DD1306A51}" srcOrd="1" destOrd="0" presId="urn:microsoft.com/office/officeart/2005/8/layout/matrix1"/>
    <dgm:cxn modelId="{A91F3D1D-6840-432E-8260-E5C3690B3579}" srcId="{DC2917FA-33D6-40CE-AA52-A259E51C9A9B}" destId="{9DAD8F6A-2B72-48A9-9BF8-67B77B13FEE9}" srcOrd="0" destOrd="0" parTransId="{6C08A6E6-7D17-490D-B8F5-87E66D7B5FFA}" sibTransId="{FA66313F-3CD9-4C4B-997F-DEFDC6DE680C}"/>
    <dgm:cxn modelId="{A48E4977-5B6F-4D3B-B963-5183212ADF4F}" srcId="{9DAD8F6A-2B72-48A9-9BF8-67B77B13FEE9}" destId="{03C4E53A-CEDA-4491-ACA9-E02C5BB53E5A}" srcOrd="1" destOrd="0" parTransId="{ACE705FF-E5BD-4779-BD0E-6AF64E4CE609}" sibTransId="{A5D6EF94-E3B2-41F8-BCFF-D4E35D601862}"/>
    <dgm:cxn modelId="{C93A4D77-A055-874F-AFB1-F051601106E1}" type="presOf" srcId="{DC2917FA-33D6-40CE-AA52-A259E51C9A9B}" destId="{F6D95999-7530-4348-A8CA-8EA72F9C8402}" srcOrd="0" destOrd="0" presId="urn:microsoft.com/office/officeart/2005/8/layout/matrix1"/>
    <dgm:cxn modelId="{9891C4A6-AF4E-474A-A831-7AF75B2ED0A7}" type="presOf" srcId="{DC262B25-76A2-4268-8C9D-4DA29D17AC5A}" destId="{321120C9-E6BC-4907-8C86-52086E585CBA}" srcOrd="0" destOrd="0" presId="urn:microsoft.com/office/officeart/2005/8/layout/matrix1"/>
    <dgm:cxn modelId="{DA13C27A-F09E-9B47-8324-12BF55F5ED62}" type="presOf" srcId="{03C4E53A-CEDA-4491-ACA9-E02C5BB53E5A}" destId="{3C697AF8-2B02-468B-9BC5-20DB17427485}" srcOrd="1" destOrd="0" presId="urn:microsoft.com/office/officeart/2005/8/layout/matrix1"/>
    <dgm:cxn modelId="{04BE566D-7C6E-FC42-A5BA-820C51E4FAEC}" type="presParOf" srcId="{F6D95999-7530-4348-A8CA-8EA72F9C8402}" destId="{449A4B71-E2E0-42A0-9F3C-0D182C18F49E}" srcOrd="0" destOrd="0" presId="urn:microsoft.com/office/officeart/2005/8/layout/matrix1"/>
    <dgm:cxn modelId="{78571C25-6B40-C34F-BB53-0E8D7B982FE2}" type="presParOf" srcId="{449A4B71-E2E0-42A0-9F3C-0D182C18F49E}" destId="{321120C9-E6BC-4907-8C86-52086E585CBA}" srcOrd="0" destOrd="0" presId="urn:microsoft.com/office/officeart/2005/8/layout/matrix1"/>
    <dgm:cxn modelId="{76D9A3EA-A353-134B-B422-15481D9329E3}" type="presParOf" srcId="{449A4B71-E2E0-42A0-9F3C-0D182C18F49E}" destId="{90DE91ED-2E3D-4AD1-8038-961227F73ACE}" srcOrd="1" destOrd="0" presId="urn:microsoft.com/office/officeart/2005/8/layout/matrix1"/>
    <dgm:cxn modelId="{81CE9EF1-DB03-564D-BB72-001B7364BB70}" type="presParOf" srcId="{449A4B71-E2E0-42A0-9F3C-0D182C18F49E}" destId="{B68FFC8C-3528-4CEE-A59E-0E55D0695A0A}" srcOrd="2" destOrd="0" presId="urn:microsoft.com/office/officeart/2005/8/layout/matrix1"/>
    <dgm:cxn modelId="{83663DF5-4957-0942-8578-1D7330ACAF31}" type="presParOf" srcId="{449A4B71-E2E0-42A0-9F3C-0D182C18F49E}" destId="{3C697AF8-2B02-468B-9BC5-20DB17427485}" srcOrd="3" destOrd="0" presId="urn:microsoft.com/office/officeart/2005/8/layout/matrix1"/>
    <dgm:cxn modelId="{BC37439F-53E4-C746-9B5E-526B25C7EC0D}" type="presParOf" srcId="{449A4B71-E2E0-42A0-9F3C-0D182C18F49E}" destId="{C575AD50-B557-47A6-8403-331402899F95}" srcOrd="4" destOrd="0" presId="urn:microsoft.com/office/officeart/2005/8/layout/matrix1"/>
    <dgm:cxn modelId="{1A73EB05-5AF1-8C44-8E33-B8BA576D0F0F}" type="presParOf" srcId="{449A4B71-E2E0-42A0-9F3C-0D182C18F49E}" destId="{26FCD56E-2008-45FC-B6A5-D07DD1306A51}" srcOrd="5" destOrd="0" presId="urn:microsoft.com/office/officeart/2005/8/layout/matrix1"/>
    <dgm:cxn modelId="{1DA2D4A7-7AF1-E749-A3BB-A717CB746ACE}" type="presParOf" srcId="{449A4B71-E2E0-42A0-9F3C-0D182C18F49E}" destId="{54C0F188-A421-45EA-ADC6-FBC39E0ACAFD}" srcOrd="6" destOrd="0" presId="urn:microsoft.com/office/officeart/2005/8/layout/matrix1"/>
    <dgm:cxn modelId="{AAF6FDD2-59E7-F543-90FA-3BDCC849AC9F}" type="presParOf" srcId="{449A4B71-E2E0-42A0-9F3C-0D182C18F49E}" destId="{EC9E62F7-ADB2-4771-9C18-CA3EE1792430}" srcOrd="7" destOrd="0" presId="urn:microsoft.com/office/officeart/2005/8/layout/matrix1"/>
    <dgm:cxn modelId="{1C6A09D6-7F5F-4E49-9D0C-B7FD4CDD1BFD}" type="presParOf" srcId="{F6D95999-7530-4348-A8CA-8EA72F9C8402}" destId="{ED0F693F-E191-4205-99E8-5CDD8D95AE7A}" srcOrd="1" destOrd="0" presId="urn:microsoft.com/office/officeart/2005/8/layout/matrix1"/>
  </dgm:cxnLst>
  <dgm:bg>
    <a:gradFill flip="none" rotWithShape="1">
      <a:gsLst>
        <a:gs pos="0">
          <a:schemeClr val="accent6">
            <a:lumMod val="60000"/>
            <a:lumOff val="40000"/>
          </a:schemeClr>
        </a:gs>
        <a:gs pos="50000">
          <a:schemeClr val="accent1">
            <a:shade val="67500"/>
            <a:satMod val="115000"/>
          </a:schemeClr>
        </a:gs>
        <a:gs pos="100000">
          <a:schemeClr val="accent1">
            <a:shade val="100000"/>
            <a:satMod val="115000"/>
          </a:schemeClr>
        </a:gs>
      </a:gsLst>
      <a:path path="circle">
        <a:fillToRect l="50000" t="50000" r="50000" b="50000"/>
      </a:path>
      <a:tileRect/>
    </a:gradFill>
  </dgm:bg>
  <dgm:whole/>
  <dgm:extLst>
    <a:ext uri="http://schemas.microsoft.com/office/drawing/2008/diagram">
      <dsp:dataModelExt xmlns:dsp="http://schemas.microsoft.com/office/drawing/2008/diagram" xmlns="" relId="rId9"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8DB8411-88DE-481C-B24A-0DDBC695CF8B}" type="doc">
      <dgm:prSet loTypeId="urn:microsoft.com/office/officeart/2005/8/layout/vList4" loCatId="list" qsTypeId="urn:microsoft.com/office/officeart/2005/8/quickstyle/simple1" qsCatId="simple" csTypeId="urn:microsoft.com/office/officeart/2005/8/colors/accent1_2" csCatId="accent1" phldr="1"/>
      <dgm:spPr/>
      <dgm:t>
        <a:bodyPr/>
        <a:lstStyle/>
        <a:p>
          <a:endParaRPr lang="en-US"/>
        </a:p>
      </dgm:t>
    </dgm:pt>
    <dgm:pt modelId="{367BB111-EC90-4F3F-9628-C6D7462FD886}">
      <dgm:prSet phldrT="[Text]"/>
      <dgm:spPr/>
      <dgm:t>
        <a:bodyPr/>
        <a:lstStyle/>
        <a:p>
          <a:r>
            <a:rPr lang="en-US" dirty="0" smtClean="0"/>
            <a:t>INDEPENDENCE</a:t>
          </a:r>
          <a:endParaRPr lang="en-US" dirty="0"/>
        </a:p>
      </dgm:t>
    </dgm:pt>
    <dgm:pt modelId="{4F3C3B2B-4FBF-4D46-A11D-E3D98C272002}" type="parTrans" cxnId="{90996BBF-BD52-42FE-8678-33B8745AEA3E}">
      <dgm:prSet/>
      <dgm:spPr/>
      <dgm:t>
        <a:bodyPr/>
        <a:lstStyle/>
        <a:p>
          <a:endParaRPr lang="en-US"/>
        </a:p>
      </dgm:t>
    </dgm:pt>
    <dgm:pt modelId="{D8EEEA46-2B83-4974-9AD9-56D6D489AA09}" type="sibTrans" cxnId="{90996BBF-BD52-42FE-8678-33B8745AEA3E}">
      <dgm:prSet/>
      <dgm:spPr/>
      <dgm:t>
        <a:bodyPr/>
        <a:lstStyle/>
        <a:p>
          <a:endParaRPr lang="en-US"/>
        </a:p>
      </dgm:t>
    </dgm:pt>
    <dgm:pt modelId="{4224D027-DDB4-470A-8CBD-D40D8D5B2651}">
      <dgm:prSet phldrT="[Text]"/>
      <dgm:spPr/>
      <dgm:t>
        <a:bodyPr/>
        <a:lstStyle/>
        <a:p>
          <a:r>
            <a:rPr lang="en-US" dirty="0" smtClean="0"/>
            <a:t>Live without family</a:t>
          </a:r>
          <a:endParaRPr lang="en-US" dirty="0"/>
        </a:p>
      </dgm:t>
    </dgm:pt>
    <dgm:pt modelId="{DFF30E1A-04BF-4183-A2B0-26A6C3104C2E}" type="parTrans" cxnId="{7F271EAB-0B9E-4285-991A-67F74862B54B}">
      <dgm:prSet/>
      <dgm:spPr/>
      <dgm:t>
        <a:bodyPr/>
        <a:lstStyle/>
        <a:p>
          <a:endParaRPr lang="en-US"/>
        </a:p>
      </dgm:t>
    </dgm:pt>
    <dgm:pt modelId="{CA046C62-FCF9-4875-AB83-259642890C30}" type="sibTrans" cxnId="{7F271EAB-0B9E-4285-991A-67F74862B54B}">
      <dgm:prSet/>
      <dgm:spPr/>
      <dgm:t>
        <a:bodyPr/>
        <a:lstStyle/>
        <a:p>
          <a:endParaRPr lang="en-US"/>
        </a:p>
      </dgm:t>
    </dgm:pt>
    <dgm:pt modelId="{85714CCC-94A4-4471-934F-38C70C82C9A7}">
      <dgm:prSet phldrT="[Text]"/>
      <dgm:spPr/>
      <dgm:t>
        <a:bodyPr/>
        <a:lstStyle/>
        <a:p>
          <a:r>
            <a:rPr lang="en-US" dirty="0" smtClean="0"/>
            <a:t>“Feels like she lives alone”</a:t>
          </a:r>
          <a:endParaRPr lang="en-US" dirty="0"/>
        </a:p>
      </dgm:t>
    </dgm:pt>
    <dgm:pt modelId="{2C585C8F-B60B-4A62-97EE-85C48DFED203}" type="parTrans" cxnId="{5FB0FD16-900C-4B94-9688-044E5DF4C7C1}">
      <dgm:prSet/>
      <dgm:spPr/>
      <dgm:t>
        <a:bodyPr/>
        <a:lstStyle/>
        <a:p>
          <a:endParaRPr lang="en-US"/>
        </a:p>
      </dgm:t>
    </dgm:pt>
    <dgm:pt modelId="{F51F2CB2-506E-4ED9-B4AD-3ADBE8F13838}" type="sibTrans" cxnId="{5FB0FD16-900C-4B94-9688-044E5DF4C7C1}">
      <dgm:prSet/>
      <dgm:spPr/>
      <dgm:t>
        <a:bodyPr/>
        <a:lstStyle/>
        <a:p>
          <a:endParaRPr lang="en-US"/>
        </a:p>
      </dgm:t>
    </dgm:pt>
    <dgm:pt modelId="{C6EE99DD-9375-4420-817B-43108FCD28E5}">
      <dgm:prSet phldrT="[Text]"/>
      <dgm:spPr/>
      <dgm:t>
        <a:bodyPr/>
        <a:lstStyle/>
        <a:p>
          <a:r>
            <a:rPr lang="en-US" dirty="0" smtClean="0"/>
            <a:t>Health/Safety Needs Met</a:t>
          </a:r>
          <a:endParaRPr lang="en-US" dirty="0"/>
        </a:p>
      </dgm:t>
    </dgm:pt>
    <dgm:pt modelId="{75A34309-ECE4-495D-8C57-56C5DFACE3B7}" type="parTrans" cxnId="{99504D46-CE60-44F4-B620-E9682A0F2BEE}">
      <dgm:prSet/>
      <dgm:spPr/>
      <dgm:t>
        <a:bodyPr/>
        <a:lstStyle/>
        <a:p>
          <a:endParaRPr lang="en-US"/>
        </a:p>
      </dgm:t>
    </dgm:pt>
    <dgm:pt modelId="{BC1BB8BC-92B6-4AE8-AA95-DCAC0B1BF7BC}" type="sibTrans" cxnId="{99504D46-CE60-44F4-B620-E9682A0F2BEE}">
      <dgm:prSet/>
      <dgm:spPr/>
      <dgm:t>
        <a:bodyPr/>
        <a:lstStyle/>
        <a:p>
          <a:endParaRPr lang="en-US"/>
        </a:p>
      </dgm:t>
    </dgm:pt>
    <dgm:pt modelId="{BE3B04C2-1C57-438D-8170-D538CA5281E0}">
      <dgm:prSet phldrT="[Text]"/>
      <dgm:spPr/>
      <dgm:t>
        <a:bodyPr/>
        <a:lstStyle/>
        <a:p>
          <a:r>
            <a:rPr lang="en-US" dirty="0" smtClean="0"/>
            <a:t>Feels safe at home alone</a:t>
          </a:r>
          <a:endParaRPr lang="en-US" dirty="0"/>
        </a:p>
      </dgm:t>
    </dgm:pt>
    <dgm:pt modelId="{A7C9E2A1-F3CE-49FC-AE2C-5BB5EAF23075}" type="parTrans" cxnId="{98FF68F6-D0AD-45A0-9197-E931109C2A62}">
      <dgm:prSet/>
      <dgm:spPr/>
      <dgm:t>
        <a:bodyPr/>
        <a:lstStyle/>
        <a:p>
          <a:endParaRPr lang="en-US"/>
        </a:p>
      </dgm:t>
    </dgm:pt>
    <dgm:pt modelId="{E01C410A-9CF0-48B3-B2A8-4C1DCDBE176C}" type="sibTrans" cxnId="{98FF68F6-D0AD-45A0-9197-E931109C2A62}">
      <dgm:prSet/>
      <dgm:spPr/>
      <dgm:t>
        <a:bodyPr/>
        <a:lstStyle/>
        <a:p>
          <a:endParaRPr lang="en-US"/>
        </a:p>
      </dgm:t>
    </dgm:pt>
    <dgm:pt modelId="{6C87F4D8-07B0-4AC7-9018-A3F3EB25137F}">
      <dgm:prSet phldrT="[Text]"/>
      <dgm:spPr/>
      <dgm:t>
        <a:bodyPr/>
        <a:lstStyle/>
        <a:p>
          <a:r>
            <a:rPr lang="en-US" dirty="0" smtClean="0"/>
            <a:t>Structure care protocols to meet needs</a:t>
          </a:r>
          <a:endParaRPr lang="en-US" dirty="0"/>
        </a:p>
      </dgm:t>
    </dgm:pt>
    <dgm:pt modelId="{65A5F889-D405-4D58-B17B-668EBFFFE521}" type="parTrans" cxnId="{EC174C8A-EE01-4E2A-95F2-41016AAAEAB1}">
      <dgm:prSet/>
      <dgm:spPr/>
      <dgm:t>
        <a:bodyPr/>
        <a:lstStyle/>
        <a:p>
          <a:endParaRPr lang="en-US"/>
        </a:p>
      </dgm:t>
    </dgm:pt>
    <dgm:pt modelId="{2036FD38-1156-40F4-A72E-6746636B8496}" type="sibTrans" cxnId="{EC174C8A-EE01-4E2A-95F2-41016AAAEAB1}">
      <dgm:prSet/>
      <dgm:spPr/>
      <dgm:t>
        <a:bodyPr/>
        <a:lstStyle/>
        <a:p>
          <a:endParaRPr lang="en-US"/>
        </a:p>
      </dgm:t>
    </dgm:pt>
    <dgm:pt modelId="{765BFE2A-D6CE-433A-B9E5-0B925E7B2DA3}">
      <dgm:prSet phldrT="[Text]"/>
      <dgm:spPr/>
      <dgm:t>
        <a:bodyPr/>
        <a:lstStyle/>
        <a:p>
          <a:r>
            <a:rPr lang="en-US" dirty="0" smtClean="0"/>
            <a:t>Connections</a:t>
          </a:r>
          <a:endParaRPr lang="en-US" dirty="0"/>
        </a:p>
      </dgm:t>
    </dgm:pt>
    <dgm:pt modelId="{A41477AF-B4F0-4248-ADE8-A27E29C30E98}" type="parTrans" cxnId="{61F700F2-1121-438F-B1C5-F2289D474416}">
      <dgm:prSet/>
      <dgm:spPr/>
      <dgm:t>
        <a:bodyPr/>
        <a:lstStyle/>
        <a:p>
          <a:endParaRPr lang="en-US"/>
        </a:p>
      </dgm:t>
    </dgm:pt>
    <dgm:pt modelId="{EA847DC7-017B-4035-B762-912F2A41B4D6}" type="sibTrans" cxnId="{61F700F2-1121-438F-B1C5-F2289D474416}">
      <dgm:prSet/>
      <dgm:spPr/>
      <dgm:t>
        <a:bodyPr/>
        <a:lstStyle/>
        <a:p>
          <a:endParaRPr lang="en-US"/>
        </a:p>
      </dgm:t>
    </dgm:pt>
    <dgm:pt modelId="{77C79FA9-5C2B-4DC2-ADE9-76A34DD0F980}">
      <dgm:prSet phldrT="[Text]"/>
      <dgm:spPr/>
      <dgm:t>
        <a:bodyPr/>
        <a:lstStyle/>
        <a:p>
          <a:r>
            <a:rPr lang="en-US" dirty="0" smtClean="0"/>
            <a:t>Family via 3</a:t>
          </a:r>
          <a:r>
            <a:rPr lang="en-US" baseline="30000" dirty="0" smtClean="0"/>
            <a:t>rd</a:t>
          </a:r>
          <a:r>
            <a:rPr lang="en-US" dirty="0" smtClean="0"/>
            <a:t> Party Access</a:t>
          </a:r>
          <a:endParaRPr lang="en-US" dirty="0"/>
        </a:p>
      </dgm:t>
    </dgm:pt>
    <dgm:pt modelId="{4AD93967-208A-441C-87BF-6224C6B9FAC6}" type="parTrans" cxnId="{E9E89B47-C650-4D1B-AF72-CAC4D7A247B4}">
      <dgm:prSet/>
      <dgm:spPr/>
      <dgm:t>
        <a:bodyPr/>
        <a:lstStyle/>
        <a:p>
          <a:endParaRPr lang="en-US"/>
        </a:p>
      </dgm:t>
    </dgm:pt>
    <dgm:pt modelId="{9FA5BE7B-C621-4A25-93F1-AAF715822ACA}" type="sibTrans" cxnId="{E9E89B47-C650-4D1B-AF72-CAC4D7A247B4}">
      <dgm:prSet/>
      <dgm:spPr/>
      <dgm:t>
        <a:bodyPr/>
        <a:lstStyle/>
        <a:p>
          <a:endParaRPr lang="en-US"/>
        </a:p>
      </dgm:t>
    </dgm:pt>
    <dgm:pt modelId="{A2F646B9-309D-4ECE-8824-741D16CCDABE}">
      <dgm:prSet phldrT="[Text]"/>
      <dgm:spPr/>
      <dgm:t>
        <a:bodyPr/>
        <a:lstStyle/>
        <a:p>
          <a:r>
            <a:rPr lang="en-US" dirty="0" smtClean="0"/>
            <a:t>Friends</a:t>
          </a:r>
          <a:endParaRPr lang="en-US" dirty="0"/>
        </a:p>
      </dgm:t>
    </dgm:pt>
    <dgm:pt modelId="{68ECA3CC-E485-42AA-8178-478C728E49B4}" type="parTrans" cxnId="{712AF8EB-8041-484A-B522-3C24073A0A37}">
      <dgm:prSet/>
      <dgm:spPr/>
      <dgm:t>
        <a:bodyPr/>
        <a:lstStyle/>
        <a:p>
          <a:endParaRPr lang="en-US"/>
        </a:p>
      </dgm:t>
    </dgm:pt>
    <dgm:pt modelId="{8ABA054B-5E89-4AA9-9164-7810652DA01C}" type="sibTrans" cxnId="{712AF8EB-8041-484A-B522-3C24073A0A37}">
      <dgm:prSet/>
      <dgm:spPr/>
      <dgm:t>
        <a:bodyPr/>
        <a:lstStyle/>
        <a:p>
          <a:endParaRPr lang="en-US"/>
        </a:p>
      </dgm:t>
    </dgm:pt>
    <dgm:pt modelId="{71C8A5C6-DFAB-490C-BFE1-46DF6307E616}">
      <dgm:prSet phldrT="[Text]"/>
      <dgm:spPr/>
      <dgm:t>
        <a:bodyPr/>
        <a:lstStyle/>
        <a:p>
          <a:r>
            <a:rPr lang="en-US" dirty="0" smtClean="0"/>
            <a:t>Relationship with Tele-Caregivers</a:t>
          </a:r>
          <a:endParaRPr lang="en-US" dirty="0"/>
        </a:p>
      </dgm:t>
    </dgm:pt>
    <dgm:pt modelId="{674CD862-1445-4ADE-9855-9C2282AFB347}" type="parTrans" cxnId="{FF8FC953-C1D9-4BED-9BF1-DECFABC5BD99}">
      <dgm:prSet/>
      <dgm:spPr/>
      <dgm:t>
        <a:bodyPr/>
        <a:lstStyle/>
        <a:p>
          <a:endParaRPr lang="en-US"/>
        </a:p>
      </dgm:t>
    </dgm:pt>
    <dgm:pt modelId="{7DD4F882-1D42-418A-86C6-54C1A0CA3BDD}" type="sibTrans" cxnId="{FF8FC953-C1D9-4BED-9BF1-DECFABC5BD99}">
      <dgm:prSet/>
      <dgm:spPr/>
      <dgm:t>
        <a:bodyPr/>
        <a:lstStyle/>
        <a:p>
          <a:endParaRPr lang="en-US"/>
        </a:p>
      </dgm:t>
    </dgm:pt>
    <dgm:pt modelId="{C7FD5D90-0971-4225-98BB-CE84BCD95D16}">
      <dgm:prSet phldrT="[Text]"/>
      <dgm:spPr/>
      <dgm:t>
        <a:bodyPr/>
        <a:lstStyle/>
        <a:p>
          <a:r>
            <a:rPr lang="en-US" dirty="0" smtClean="0"/>
            <a:t>Private time - privacy</a:t>
          </a:r>
          <a:endParaRPr lang="en-US" dirty="0"/>
        </a:p>
      </dgm:t>
    </dgm:pt>
    <dgm:pt modelId="{0CF9CBA7-5843-42BB-8449-861E35076BFF}" type="parTrans" cxnId="{D4A0406B-923B-4B57-956F-F0411AEC9529}">
      <dgm:prSet/>
      <dgm:spPr/>
      <dgm:t>
        <a:bodyPr/>
        <a:lstStyle/>
        <a:p>
          <a:endParaRPr lang="en-US"/>
        </a:p>
      </dgm:t>
    </dgm:pt>
    <dgm:pt modelId="{C4CB5C6C-0EF0-4AED-B430-A2FF4061AA21}" type="sibTrans" cxnId="{D4A0406B-923B-4B57-956F-F0411AEC9529}">
      <dgm:prSet/>
      <dgm:spPr/>
      <dgm:t>
        <a:bodyPr/>
        <a:lstStyle/>
        <a:p>
          <a:endParaRPr lang="en-US"/>
        </a:p>
      </dgm:t>
    </dgm:pt>
    <dgm:pt modelId="{3852D47F-7A67-46D9-B274-473808E9ADAB}" type="pres">
      <dgm:prSet presAssocID="{D8DB8411-88DE-481C-B24A-0DDBC695CF8B}" presName="linear" presStyleCnt="0">
        <dgm:presLayoutVars>
          <dgm:dir/>
          <dgm:resizeHandles val="exact"/>
        </dgm:presLayoutVars>
      </dgm:prSet>
      <dgm:spPr/>
      <dgm:t>
        <a:bodyPr/>
        <a:lstStyle/>
        <a:p>
          <a:endParaRPr lang="en-US"/>
        </a:p>
      </dgm:t>
    </dgm:pt>
    <dgm:pt modelId="{0A1E58D3-B723-439D-857B-C10FFED69F2C}" type="pres">
      <dgm:prSet presAssocID="{367BB111-EC90-4F3F-9628-C6D7462FD886}" presName="comp" presStyleCnt="0"/>
      <dgm:spPr/>
    </dgm:pt>
    <dgm:pt modelId="{F9C2A6FA-6E84-425E-94DE-9C826F263074}" type="pres">
      <dgm:prSet presAssocID="{367BB111-EC90-4F3F-9628-C6D7462FD886}" presName="box" presStyleLbl="node1" presStyleIdx="0" presStyleCnt="3" custLinFactNeighborX="-1250" custLinFactNeighborY="-2000"/>
      <dgm:spPr/>
      <dgm:t>
        <a:bodyPr/>
        <a:lstStyle/>
        <a:p>
          <a:endParaRPr lang="en-US"/>
        </a:p>
      </dgm:t>
    </dgm:pt>
    <dgm:pt modelId="{8D3747AF-D93E-4A2F-BFF1-94779753D3C6}" type="pres">
      <dgm:prSet presAssocID="{367BB111-EC90-4F3F-9628-C6D7462FD886}" presName="img" presStyleLbl="fgImgPlace1" presStyleIdx="0" presStyleCnt="3"/>
      <dgm:spPr>
        <a:blipFill rotWithShape="0">
          <a:blip xmlns:r="http://schemas.openxmlformats.org/officeDocument/2006/relationships" r:embed="rId1"/>
          <a:stretch>
            <a:fillRect/>
          </a:stretch>
        </a:blipFill>
      </dgm:spPr>
    </dgm:pt>
    <dgm:pt modelId="{225012BD-4A7A-4DFE-97A4-3B48A680CC3B}" type="pres">
      <dgm:prSet presAssocID="{367BB111-EC90-4F3F-9628-C6D7462FD886}" presName="text" presStyleLbl="node1" presStyleIdx="0" presStyleCnt="3">
        <dgm:presLayoutVars>
          <dgm:bulletEnabled val="1"/>
        </dgm:presLayoutVars>
      </dgm:prSet>
      <dgm:spPr/>
      <dgm:t>
        <a:bodyPr/>
        <a:lstStyle/>
        <a:p>
          <a:endParaRPr lang="en-US"/>
        </a:p>
      </dgm:t>
    </dgm:pt>
    <dgm:pt modelId="{52A7CA08-8525-4902-869D-1E51061782D2}" type="pres">
      <dgm:prSet presAssocID="{D8EEEA46-2B83-4974-9AD9-56D6D489AA09}" presName="spacer" presStyleCnt="0"/>
      <dgm:spPr/>
    </dgm:pt>
    <dgm:pt modelId="{D6EBBF9F-347F-4D9A-8016-1720639012C7}" type="pres">
      <dgm:prSet presAssocID="{C6EE99DD-9375-4420-817B-43108FCD28E5}" presName="comp" presStyleCnt="0"/>
      <dgm:spPr/>
    </dgm:pt>
    <dgm:pt modelId="{9A49B4A6-B581-48F3-8CAA-86771CA4A69D}" type="pres">
      <dgm:prSet presAssocID="{C6EE99DD-9375-4420-817B-43108FCD28E5}" presName="box" presStyleLbl="node1" presStyleIdx="1" presStyleCnt="3"/>
      <dgm:spPr/>
      <dgm:t>
        <a:bodyPr/>
        <a:lstStyle/>
        <a:p>
          <a:endParaRPr lang="en-US"/>
        </a:p>
      </dgm:t>
    </dgm:pt>
    <dgm:pt modelId="{8BC495E9-A7EE-4E2F-AA07-32FB8C6D6113}" type="pres">
      <dgm:prSet presAssocID="{C6EE99DD-9375-4420-817B-43108FCD28E5}" presName="img" presStyleLbl="fgImgPlace1" presStyleIdx="1" presStyleCnt="3"/>
      <dgm:spPr>
        <a:blipFill rotWithShape="0">
          <a:blip xmlns:r="http://schemas.openxmlformats.org/officeDocument/2006/relationships" r:embed="rId2"/>
          <a:stretch>
            <a:fillRect/>
          </a:stretch>
        </a:blipFill>
      </dgm:spPr>
    </dgm:pt>
    <dgm:pt modelId="{24A2517C-1931-4D7F-96D5-E6CE8417F659}" type="pres">
      <dgm:prSet presAssocID="{C6EE99DD-9375-4420-817B-43108FCD28E5}" presName="text" presStyleLbl="node1" presStyleIdx="1" presStyleCnt="3">
        <dgm:presLayoutVars>
          <dgm:bulletEnabled val="1"/>
        </dgm:presLayoutVars>
      </dgm:prSet>
      <dgm:spPr/>
      <dgm:t>
        <a:bodyPr/>
        <a:lstStyle/>
        <a:p>
          <a:endParaRPr lang="en-US"/>
        </a:p>
      </dgm:t>
    </dgm:pt>
    <dgm:pt modelId="{136DB6BA-40C2-4D58-89D9-54C3D240B927}" type="pres">
      <dgm:prSet presAssocID="{BC1BB8BC-92B6-4AE8-AA95-DCAC0B1BF7BC}" presName="spacer" presStyleCnt="0"/>
      <dgm:spPr/>
    </dgm:pt>
    <dgm:pt modelId="{86C18DE9-E75F-4ED1-8CD4-F5474386BF71}" type="pres">
      <dgm:prSet presAssocID="{765BFE2A-D6CE-433A-B9E5-0B925E7B2DA3}" presName="comp" presStyleCnt="0"/>
      <dgm:spPr/>
    </dgm:pt>
    <dgm:pt modelId="{203FFC41-3AA5-43C0-81C6-B54EB3D9994D}" type="pres">
      <dgm:prSet presAssocID="{765BFE2A-D6CE-433A-B9E5-0B925E7B2DA3}" presName="box" presStyleLbl="node1" presStyleIdx="2" presStyleCnt="3"/>
      <dgm:spPr/>
      <dgm:t>
        <a:bodyPr/>
        <a:lstStyle/>
        <a:p>
          <a:endParaRPr lang="en-US"/>
        </a:p>
      </dgm:t>
    </dgm:pt>
    <dgm:pt modelId="{935728AF-837A-4C05-B01B-13B1543E92FC}" type="pres">
      <dgm:prSet presAssocID="{765BFE2A-D6CE-433A-B9E5-0B925E7B2DA3}" presName="img" presStyleLbl="fgImgPlace1" presStyleIdx="2" presStyleCnt="3"/>
      <dgm:spPr>
        <a:blipFill rotWithShape="0">
          <a:blip xmlns:r="http://schemas.openxmlformats.org/officeDocument/2006/relationships" r:embed="rId3"/>
          <a:stretch>
            <a:fillRect/>
          </a:stretch>
        </a:blipFill>
      </dgm:spPr>
    </dgm:pt>
    <dgm:pt modelId="{0DBEC8CD-7225-4CB3-94BD-826890B467AE}" type="pres">
      <dgm:prSet presAssocID="{765BFE2A-D6CE-433A-B9E5-0B925E7B2DA3}" presName="text" presStyleLbl="node1" presStyleIdx="2" presStyleCnt="3">
        <dgm:presLayoutVars>
          <dgm:bulletEnabled val="1"/>
        </dgm:presLayoutVars>
      </dgm:prSet>
      <dgm:spPr/>
      <dgm:t>
        <a:bodyPr/>
        <a:lstStyle/>
        <a:p>
          <a:endParaRPr lang="en-US"/>
        </a:p>
      </dgm:t>
    </dgm:pt>
  </dgm:ptLst>
  <dgm:cxnLst>
    <dgm:cxn modelId="{D4A0406B-923B-4B57-956F-F0411AEC9529}" srcId="{367BB111-EC90-4F3F-9628-C6D7462FD886}" destId="{C7FD5D90-0971-4225-98BB-CE84BCD95D16}" srcOrd="2" destOrd="0" parTransId="{0CF9CBA7-5843-42BB-8449-861E35076BFF}" sibTransId="{C4CB5C6C-0EF0-4AED-B430-A2FF4061AA21}"/>
    <dgm:cxn modelId="{005F84F9-7DEC-D541-9C7E-EE78C99A65C8}" type="presOf" srcId="{85714CCC-94A4-4471-934F-38C70C82C9A7}" destId="{F9C2A6FA-6E84-425E-94DE-9C826F263074}" srcOrd="0" destOrd="2" presId="urn:microsoft.com/office/officeart/2005/8/layout/vList4"/>
    <dgm:cxn modelId="{EC174C8A-EE01-4E2A-95F2-41016AAAEAB1}" srcId="{C6EE99DD-9375-4420-817B-43108FCD28E5}" destId="{6C87F4D8-07B0-4AC7-9018-A3F3EB25137F}" srcOrd="1" destOrd="0" parTransId="{65A5F889-D405-4D58-B17B-668EBFFFE521}" sibTransId="{2036FD38-1156-40F4-A72E-6746636B8496}"/>
    <dgm:cxn modelId="{AC82FB9A-0206-E042-82AC-89562A9E1BED}" type="presOf" srcId="{71C8A5C6-DFAB-490C-BFE1-46DF6307E616}" destId="{203FFC41-3AA5-43C0-81C6-B54EB3D9994D}" srcOrd="0" destOrd="3" presId="urn:microsoft.com/office/officeart/2005/8/layout/vList4"/>
    <dgm:cxn modelId="{C1B040DB-C2F3-064D-B88D-1ACC2BE19413}" type="presOf" srcId="{765BFE2A-D6CE-433A-B9E5-0B925E7B2DA3}" destId="{0DBEC8CD-7225-4CB3-94BD-826890B467AE}" srcOrd="1" destOrd="0" presId="urn:microsoft.com/office/officeart/2005/8/layout/vList4"/>
    <dgm:cxn modelId="{BF6837B8-AECE-3C4F-AB00-D91E0E0AEC53}" type="presOf" srcId="{77C79FA9-5C2B-4DC2-ADE9-76A34DD0F980}" destId="{0DBEC8CD-7225-4CB3-94BD-826890B467AE}" srcOrd="1" destOrd="1" presId="urn:microsoft.com/office/officeart/2005/8/layout/vList4"/>
    <dgm:cxn modelId="{31D0D5DC-B396-7540-8347-BE7F82995C62}" type="presOf" srcId="{C6EE99DD-9375-4420-817B-43108FCD28E5}" destId="{24A2517C-1931-4D7F-96D5-E6CE8417F659}" srcOrd="1" destOrd="0" presId="urn:microsoft.com/office/officeart/2005/8/layout/vList4"/>
    <dgm:cxn modelId="{5000DC7F-F0CB-7142-A783-F74A927E6794}" type="presOf" srcId="{BE3B04C2-1C57-438D-8170-D538CA5281E0}" destId="{9A49B4A6-B581-48F3-8CAA-86771CA4A69D}" srcOrd="0" destOrd="1" presId="urn:microsoft.com/office/officeart/2005/8/layout/vList4"/>
    <dgm:cxn modelId="{90996BBF-BD52-42FE-8678-33B8745AEA3E}" srcId="{D8DB8411-88DE-481C-B24A-0DDBC695CF8B}" destId="{367BB111-EC90-4F3F-9628-C6D7462FD886}" srcOrd="0" destOrd="0" parTransId="{4F3C3B2B-4FBF-4D46-A11D-E3D98C272002}" sibTransId="{D8EEEA46-2B83-4974-9AD9-56D6D489AA09}"/>
    <dgm:cxn modelId="{61F700F2-1121-438F-B1C5-F2289D474416}" srcId="{D8DB8411-88DE-481C-B24A-0DDBC695CF8B}" destId="{765BFE2A-D6CE-433A-B9E5-0B925E7B2DA3}" srcOrd="2" destOrd="0" parTransId="{A41477AF-B4F0-4248-ADE8-A27E29C30E98}" sibTransId="{EA847DC7-017B-4035-B762-912F2A41B4D6}"/>
    <dgm:cxn modelId="{20E9BB82-F150-934D-ACC8-6F798FDFECAB}" type="presOf" srcId="{C6EE99DD-9375-4420-817B-43108FCD28E5}" destId="{9A49B4A6-B581-48F3-8CAA-86771CA4A69D}" srcOrd="0" destOrd="0" presId="urn:microsoft.com/office/officeart/2005/8/layout/vList4"/>
    <dgm:cxn modelId="{7625A97F-D426-6848-BC88-88FB46672C4E}" type="presOf" srcId="{85714CCC-94A4-4471-934F-38C70C82C9A7}" destId="{225012BD-4A7A-4DFE-97A4-3B48A680CC3B}" srcOrd="1" destOrd="2" presId="urn:microsoft.com/office/officeart/2005/8/layout/vList4"/>
    <dgm:cxn modelId="{2FDE3BC4-132F-C348-866E-B1DE7D8B3583}" type="presOf" srcId="{C7FD5D90-0971-4225-98BB-CE84BCD95D16}" destId="{F9C2A6FA-6E84-425E-94DE-9C826F263074}" srcOrd="0" destOrd="3" presId="urn:microsoft.com/office/officeart/2005/8/layout/vList4"/>
    <dgm:cxn modelId="{FF8FC953-C1D9-4BED-9BF1-DECFABC5BD99}" srcId="{765BFE2A-D6CE-433A-B9E5-0B925E7B2DA3}" destId="{71C8A5C6-DFAB-490C-BFE1-46DF6307E616}" srcOrd="2" destOrd="0" parTransId="{674CD862-1445-4ADE-9855-9C2282AFB347}" sibTransId="{7DD4F882-1D42-418A-86C6-54C1A0CA3BDD}"/>
    <dgm:cxn modelId="{D62D34A1-CEE7-404F-B448-9E80639AC6B7}" type="presOf" srcId="{6C87F4D8-07B0-4AC7-9018-A3F3EB25137F}" destId="{24A2517C-1931-4D7F-96D5-E6CE8417F659}" srcOrd="1" destOrd="2" presId="urn:microsoft.com/office/officeart/2005/8/layout/vList4"/>
    <dgm:cxn modelId="{98FF68F6-D0AD-45A0-9197-E931109C2A62}" srcId="{C6EE99DD-9375-4420-817B-43108FCD28E5}" destId="{BE3B04C2-1C57-438D-8170-D538CA5281E0}" srcOrd="0" destOrd="0" parTransId="{A7C9E2A1-F3CE-49FC-AE2C-5BB5EAF23075}" sibTransId="{E01C410A-9CF0-48B3-B2A8-4C1DCDBE176C}"/>
    <dgm:cxn modelId="{99504D46-CE60-44F4-B620-E9682A0F2BEE}" srcId="{D8DB8411-88DE-481C-B24A-0DDBC695CF8B}" destId="{C6EE99DD-9375-4420-817B-43108FCD28E5}" srcOrd="1" destOrd="0" parTransId="{75A34309-ECE4-495D-8C57-56C5DFACE3B7}" sibTransId="{BC1BB8BC-92B6-4AE8-AA95-DCAC0B1BF7BC}"/>
    <dgm:cxn modelId="{2E50CF9B-C8DF-B84C-875D-E5946067C5FE}" type="presOf" srcId="{A2F646B9-309D-4ECE-8824-741D16CCDABE}" destId="{0DBEC8CD-7225-4CB3-94BD-826890B467AE}" srcOrd="1" destOrd="2" presId="urn:microsoft.com/office/officeart/2005/8/layout/vList4"/>
    <dgm:cxn modelId="{23552787-6C09-C94D-BBB3-553017033370}" type="presOf" srcId="{367BB111-EC90-4F3F-9628-C6D7462FD886}" destId="{F9C2A6FA-6E84-425E-94DE-9C826F263074}" srcOrd="0" destOrd="0" presId="urn:microsoft.com/office/officeart/2005/8/layout/vList4"/>
    <dgm:cxn modelId="{8821C255-1682-F045-9086-9C96995D29BE}" type="presOf" srcId="{765BFE2A-D6CE-433A-B9E5-0B925E7B2DA3}" destId="{203FFC41-3AA5-43C0-81C6-B54EB3D9994D}" srcOrd="0" destOrd="0" presId="urn:microsoft.com/office/officeart/2005/8/layout/vList4"/>
    <dgm:cxn modelId="{9AB3945C-338C-1146-BDF5-BDDD8F9120CD}" type="presOf" srcId="{4224D027-DDB4-470A-8CBD-D40D8D5B2651}" destId="{F9C2A6FA-6E84-425E-94DE-9C826F263074}" srcOrd="0" destOrd="1" presId="urn:microsoft.com/office/officeart/2005/8/layout/vList4"/>
    <dgm:cxn modelId="{C5CD2A2B-7CC6-5642-BBF5-ABDEC8DD3A9D}" type="presOf" srcId="{C7FD5D90-0971-4225-98BB-CE84BCD95D16}" destId="{225012BD-4A7A-4DFE-97A4-3B48A680CC3B}" srcOrd="1" destOrd="3" presId="urn:microsoft.com/office/officeart/2005/8/layout/vList4"/>
    <dgm:cxn modelId="{5FB0FD16-900C-4B94-9688-044E5DF4C7C1}" srcId="{367BB111-EC90-4F3F-9628-C6D7462FD886}" destId="{85714CCC-94A4-4471-934F-38C70C82C9A7}" srcOrd="1" destOrd="0" parTransId="{2C585C8F-B60B-4A62-97EE-85C48DFED203}" sibTransId="{F51F2CB2-506E-4ED9-B4AD-3ADBE8F13838}"/>
    <dgm:cxn modelId="{5120D946-E65F-9D4A-9C74-F8AF2DF53F8E}" type="presOf" srcId="{BE3B04C2-1C57-438D-8170-D538CA5281E0}" destId="{24A2517C-1931-4D7F-96D5-E6CE8417F659}" srcOrd="1" destOrd="1" presId="urn:microsoft.com/office/officeart/2005/8/layout/vList4"/>
    <dgm:cxn modelId="{D7F3727C-AD44-7F4B-B4B4-6D3A83CF7E8D}" type="presOf" srcId="{71C8A5C6-DFAB-490C-BFE1-46DF6307E616}" destId="{0DBEC8CD-7225-4CB3-94BD-826890B467AE}" srcOrd="1" destOrd="3" presId="urn:microsoft.com/office/officeart/2005/8/layout/vList4"/>
    <dgm:cxn modelId="{7F271EAB-0B9E-4285-991A-67F74862B54B}" srcId="{367BB111-EC90-4F3F-9628-C6D7462FD886}" destId="{4224D027-DDB4-470A-8CBD-D40D8D5B2651}" srcOrd="0" destOrd="0" parTransId="{DFF30E1A-04BF-4183-A2B0-26A6C3104C2E}" sibTransId="{CA046C62-FCF9-4875-AB83-259642890C30}"/>
    <dgm:cxn modelId="{712AF8EB-8041-484A-B522-3C24073A0A37}" srcId="{765BFE2A-D6CE-433A-B9E5-0B925E7B2DA3}" destId="{A2F646B9-309D-4ECE-8824-741D16CCDABE}" srcOrd="1" destOrd="0" parTransId="{68ECA3CC-E485-42AA-8178-478C728E49B4}" sibTransId="{8ABA054B-5E89-4AA9-9164-7810652DA01C}"/>
    <dgm:cxn modelId="{265EFBE7-16B3-2846-BF1A-59E7C345F674}" type="presOf" srcId="{4224D027-DDB4-470A-8CBD-D40D8D5B2651}" destId="{225012BD-4A7A-4DFE-97A4-3B48A680CC3B}" srcOrd="1" destOrd="1" presId="urn:microsoft.com/office/officeart/2005/8/layout/vList4"/>
    <dgm:cxn modelId="{2375E15E-F0E2-144E-A022-62D0EE458E7D}" type="presOf" srcId="{D8DB8411-88DE-481C-B24A-0DDBC695CF8B}" destId="{3852D47F-7A67-46D9-B274-473808E9ADAB}" srcOrd="0" destOrd="0" presId="urn:microsoft.com/office/officeart/2005/8/layout/vList4"/>
    <dgm:cxn modelId="{AAA07D34-9570-EA46-BF5E-A8AD4D8030C4}" type="presOf" srcId="{A2F646B9-309D-4ECE-8824-741D16CCDABE}" destId="{203FFC41-3AA5-43C0-81C6-B54EB3D9994D}" srcOrd="0" destOrd="2" presId="urn:microsoft.com/office/officeart/2005/8/layout/vList4"/>
    <dgm:cxn modelId="{E9E89B47-C650-4D1B-AF72-CAC4D7A247B4}" srcId="{765BFE2A-D6CE-433A-B9E5-0B925E7B2DA3}" destId="{77C79FA9-5C2B-4DC2-ADE9-76A34DD0F980}" srcOrd="0" destOrd="0" parTransId="{4AD93967-208A-441C-87BF-6224C6B9FAC6}" sibTransId="{9FA5BE7B-C621-4A25-93F1-AAF715822ACA}"/>
    <dgm:cxn modelId="{16E97F7D-7729-C645-A61F-4E38FFECE6A2}" type="presOf" srcId="{6C87F4D8-07B0-4AC7-9018-A3F3EB25137F}" destId="{9A49B4A6-B581-48F3-8CAA-86771CA4A69D}" srcOrd="0" destOrd="2" presId="urn:microsoft.com/office/officeart/2005/8/layout/vList4"/>
    <dgm:cxn modelId="{D6B325E3-B9A5-8C40-8489-6B13CAF5DA5A}" type="presOf" srcId="{367BB111-EC90-4F3F-9628-C6D7462FD886}" destId="{225012BD-4A7A-4DFE-97A4-3B48A680CC3B}" srcOrd="1" destOrd="0" presId="urn:microsoft.com/office/officeart/2005/8/layout/vList4"/>
    <dgm:cxn modelId="{91067224-5E8D-5A46-91C0-2B100227D9DF}" type="presOf" srcId="{77C79FA9-5C2B-4DC2-ADE9-76A34DD0F980}" destId="{203FFC41-3AA5-43C0-81C6-B54EB3D9994D}" srcOrd="0" destOrd="1" presId="urn:microsoft.com/office/officeart/2005/8/layout/vList4"/>
    <dgm:cxn modelId="{59E232F1-BC63-0346-930A-DC4397E6F328}" type="presParOf" srcId="{3852D47F-7A67-46D9-B274-473808E9ADAB}" destId="{0A1E58D3-B723-439D-857B-C10FFED69F2C}" srcOrd="0" destOrd="0" presId="urn:microsoft.com/office/officeart/2005/8/layout/vList4"/>
    <dgm:cxn modelId="{34495B9D-2DE5-E840-8625-E6974C5E4156}" type="presParOf" srcId="{0A1E58D3-B723-439D-857B-C10FFED69F2C}" destId="{F9C2A6FA-6E84-425E-94DE-9C826F263074}" srcOrd="0" destOrd="0" presId="urn:microsoft.com/office/officeart/2005/8/layout/vList4"/>
    <dgm:cxn modelId="{5B99B62C-0BBF-2342-B344-D44846607F60}" type="presParOf" srcId="{0A1E58D3-B723-439D-857B-C10FFED69F2C}" destId="{8D3747AF-D93E-4A2F-BFF1-94779753D3C6}" srcOrd="1" destOrd="0" presId="urn:microsoft.com/office/officeart/2005/8/layout/vList4"/>
    <dgm:cxn modelId="{EF51949F-8738-D24A-8E88-8E49CD78FB07}" type="presParOf" srcId="{0A1E58D3-B723-439D-857B-C10FFED69F2C}" destId="{225012BD-4A7A-4DFE-97A4-3B48A680CC3B}" srcOrd="2" destOrd="0" presId="urn:microsoft.com/office/officeart/2005/8/layout/vList4"/>
    <dgm:cxn modelId="{C5FF283D-8201-7C4B-92C5-1D569E5EFF96}" type="presParOf" srcId="{3852D47F-7A67-46D9-B274-473808E9ADAB}" destId="{52A7CA08-8525-4902-869D-1E51061782D2}" srcOrd="1" destOrd="0" presId="urn:microsoft.com/office/officeart/2005/8/layout/vList4"/>
    <dgm:cxn modelId="{844FD822-6A8A-AD4C-BB13-D5FD8CFB3C7E}" type="presParOf" srcId="{3852D47F-7A67-46D9-B274-473808E9ADAB}" destId="{D6EBBF9F-347F-4D9A-8016-1720639012C7}" srcOrd="2" destOrd="0" presId="urn:microsoft.com/office/officeart/2005/8/layout/vList4"/>
    <dgm:cxn modelId="{66369A21-019F-674F-93E1-5F41238A9064}" type="presParOf" srcId="{D6EBBF9F-347F-4D9A-8016-1720639012C7}" destId="{9A49B4A6-B581-48F3-8CAA-86771CA4A69D}" srcOrd="0" destOrd="0" presId="urn:microsoft.com/office/officeart/2005/8/layout/vList4"/>
    <dgm:cxn modelId="{5A6EF295-9927-2D49-BA15-67BAB95090F6}" type="presParOf" srcId="{D6EBBF9F-347F-4D9A-8016-1720639012C7}" destId="{8BC495E9-A7EE-4E2F-AA07-32FB8C6D6113}" srcOrd="1" destOrd="0" presId="urn:microsoft.com/office/officeart/2005/8/layout/vList4"/>
    <dgm:cxn modelId="{417B767A-DC90-A64A-84E7-BD35369839C3}" type="presParOf" srcId="{D6EBBF9F-347F-4D9A-8016-1720639012C7}" destId="{24A2517C-1931-4D7F-96D5-E6CE8417F659}" srcOrd="2" destOrd="0" presId="urn:microsoft.com/office/officeart/2005/8/layout/vList4"/>
    <dgm:cxn modelId="{6FBB004E-5220-4841-AF78-69433CB41A9B}" type="presParOf" srcId="{3852D47F-7A67-46D9-B274-473808E9ADAB}" destId="{136DB6BA-40C2-4D58-89D9-54C3D240B927}" srcOrd="3" destOrd="0" presId="urn:microsoft.com/office/officeart/2005/8/layout/vList4"/>
    <dgm:cxn modelId="{EBAE4050-2A48-3948-B73C-4DFE599CA3C1}" type="presParOf" srcId="{3852D47F-7A67-46D9-B274-473808E9ADAB}" destId="{86C18DE9-E75F-4ED1-8CD4-F5474386BF71}" srcOrd="4" destOrd="0" presId="urn:microsoft.com/office/officeart/2005/8/layout/vList4"/>
    <dgm:cxn modelId="{99EF44A0-B396-EF4B-B49B-7D29A9C6E7F8}" type="presParOf" srcId="{86C18DE9-E75F-4ED1-8CD4-F5474386BF71}" destId="{203FFC41-3AA5-43C0-81C6-B54EB3D9994D}" srcOrd="0" destOrd="0" presId="urn:microsoft.com/office/officeart/2005/8/layout/vList4"/>
    <dgm:cxn modelId="{9BF0A25D-0DFE-C543-B2FE-E404A7F9E5E7}" type="presParOf" srcId="{86C18DE9-E75F-4ED1-8CD4-F5474386BF71}" destId="{935728AF-837A-4C05-B01B-13B1543E92FC}" srcOrd="1" destOrd="0" presId="urn:microsoft.com/office/officeart/2005/8/layout/vList4"/>
    <dgm:cxn modelId="{4079A3E2-36E1-D04D-BD56-CE6C6B825A22}" type="presParOf" srcId="{86C18DE9-E75F-4ED1-8CD4-F5474386BF71}" destId="{0DBEC8CD-7225-4CB3-94BD-826890B467AE}" srcOrd="2" destOrd="0" presId="urn:microsoft.com/office/officeart/2005/8/layout/vList4"/>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C2917FA-33D6-40CE-AA52-A259E51C9A9B}" type="doc">
      <dgm:prSet loTypeId="urn:microsoft.com/office/officeart/2005/8/layout/matrix1" loCatId="matrix" qsTypeId="urn:microsoft.com/office/officeart/2005/8/quickstyle/3d2" qsCatId="3D" csTypeId="urn:microsoft.com/office/officeart/2005/8/colors/accent1_2" csCatId="accent1" phldr="1"/>
      <dgm:spPr/>
      <dgm:t>
        <a:bodyPr/>
        <a:lstStyle/>
        <a:p>
          <a:endParaRPr lang="en-US"/>
        </a:p>
      </dgm:t>
    </dgm:pt>
    <dgm:pt modelId="{9DAD8F6A-2B72-48A9-9BF8-67B77B13FEE9}">
      <dgm:prSet phldrT="[Text]"/>
      <dgm:spPr/>
      <dgm:t>
        <a:bodyPr/>
        <a:lstStyle/>
        <a:p>
          <a:r>
            <a:rPr lang="en-US" dirty="0" smtClean="0"/>
            <a:t>Paid Staff</a:t>
          </a:r>
          <a:endParaRPr lang="en-US" dirty="0"/>
        </a:p>
      </dgm:t>
    </dgm:pt>
    <dgm:pt modelId="{6C08A6E6-7D17-490D-B8F5-87E66D7B5FFA}" type="parTrans" cxnId="{A91F3D1D-6840-432E-8260-E5C3690B3579}">
      <dgm:prSet/>
      <dgm:spPr/>
      <dgm:t>
        <a:bodyPr/>
        <a:lstStyle/>
        <a:p>
          <a:endParaRPr lang="en-US"/>
        </a:p>
      </dgm:t>
    </dgm:pt>
    <dgm:pt modelId="{FA66313F-3CD9-4C4B-997F-DEFDC6DE680C}" type="sibTrans" cxnId="{A91F3D1D-6840-432E-8260-E5C3690B3579}">
      <dgm:prSet/>
      <dgm:spPr/>
      <dgm:t>
        <a:bodyPr/>
        <a:lstStyle/>
        <a:p>
          <a:endParaRPr lang="en-US"/>
        </a:p>
      </dgm:t>
    </dgm:pt>
    <dgm:pt modelId="{DC262B25-76A2-4268-8C9D-4DA29D17AC5A}">
      <dgm:prSet phldrT="[Text]"/>
      <dgm:spPr/>
      <dgm:t>
        <a:bodyPr/>
        <a:lstStyle/>
        <a:p>
          <a:r>
            <a:rPr lang="en-US" dirty="0" smtClean="0"/>
            <a:t>Workshop</a:t>
          </a:r>
          <a:endParaRPr lang="en-US" dirty="0"/>
        </a:p>
      </dgm:t>
    </dgm:pt>
    <dgm:pt modelId="{E99C3D48-347B-4B5A-BB6C-C978C74B40C6}" type="parTrans" cxnId="{C6B9CB1A-9BB6-4ABB-90E9-4A2DE98732D6}">
      <dgm:prSet/>
      <dgm:spPr/>
      <dgm:t>
        <a:bodyPr/>
        <a:lstStyle/>
        <a:p>
          <a:endParaRPr lang="en-US"/>
        </a:p>
      </dgm:t>
    </dgm:pt>
    <dgm:pt modelId="{B0652D66-0886-46C2-8828-60FF8428EF89}" type="sibTrans" cxnId="{C6B9CB1A-9BB6-4ABB-90E9-4A2DE98732D6}">
      <dgm:prSet/>
      <dgm:spPr/>
      <dgm:t>
        <a:bodyPr/>
        <a:lstStyle/>
        <a:p>
          <a:endParaRPr lang="en-US"/>
        </a:p>
      </dgm:t>
    </dgm:pt>
    <dgm:pt modelId="{44C91918-D644-4AC1-9E9B-11B49F9D2094}">
      <dgm:prSet phldrT="[Text]"/>
      <dgm:spPr/>
      <dgm:t>
        <a:bodyPr/>
        <a:lstStyle/>
        <a:p>
          <a:r>
            <a:rPr lang="en-US" dirty="0" smtClean="0"/>
            <a:t>Family</a:t>
          </a:r>
          <a:endParaRPr lang="en-US" dirty="0"/>
        </a:p>
      </dgm:t>
    </dgm:pt>
    <dgm:pt modelId="{3F462E39-EE14-44B3-8A0B-851164E315F0}" type="parTrans" cxnId="{DA71C72D-1593-4751-98D9-1F7A78D8825B}">
      <dgm:prSet/>
      <dgm:spPr/>
      <dgm:t>
        <a:bodyPr/>
        <a:lstStyle/>
        <a:p>
          <a:endParaRPr lang="en-US"/>
        </a:p>
      </dgm:t>
    </dgm:pt>
    <dgm:pt modelId="{38707E4A-FBA5-405B-9440-6AFEF4DE20A4}" type="sibTrans" cxnId="{DA71C72D-1593-4751-98D9-1F7A78D8825B}">
      <dgm:prSet/>
      <dgm:spPr/>
      <dgm:t>
        <a:bodyPr/>
        <a:lstStyle/>
        <a:p>
          <a:endParaRPr lang="en-US"/>
        </a:p>
      </dgm:t>
    </dgm:pt>
    <dgm:pt modelId="{767DDE3D-10CA-4781-8569-E3EF6E3AA833}">
      <dgm:prSet phldrT="[Text]"/>
      <dgm:spPr/>
      <dgm:t>
        <a:bodyPr/>
        <a:lstStyle/>
        <a:p>
          <a:r>
            <a:rPr lang="en-US" dirty="0" smtClean="0"/>
            <a:t>Case Management</a:t>
          </a:r>
          <a:endParaRPr lang="en-US" dirty="0"/>
        </a:p>
      </dgm:t>
    </dgm:pt>
    <dgm:pt modelId="{700E3155-5AD7-42D3-9507-4D82785DBD7A}" type="parTrans" cxnId="{FD730342-A13D-4F79-9FC3-B846CA3B9312}">
      <dgm:prSet/>
      <dgm:spPr/>
      <dgm:t>
        <a:bodyPr/>
        <a:lstStyle/>
        <a:p>
          <a:endParaRPr lang="en-US"/>
        </a:p>
      </dgm:t>
    </dgm:pt>
    <dgm:pt modelId="{EC052261-366C-418B-8B58-C503727EA1F2}" type="sibTrans" cxnId="{FD730342-A13D-4F79-9FC3-B846CA3B9312}">
      <dgm:prSet/>
      <dgm:spPr/>
      <dgm:t>
        <a:bodyPr/>
        <a:lstStyle/>
        <a:p>
          <a:endParaRPr lang="en-US"/>
        </a:p>
      </dgm:t>
    </dgm:pt>
    <dgm:pt modelId="{03C4E53A-CEDA-4491-ACA9-E02C5BB53E5A}">
      <dgm:prSet phldrT="[Text]"/>
      <dgm:spPr/>
      <dgm:t>
        <a:bodyPr/>
        <a:lstStyle/>
        <a:p>
          <a:r>
            <a:rPr lang="en-US" dirty="0" smtClean="0"/>
            <a:t>Behavior Management</a:t>
          </a:r>
          <a:endParaRPr lang="en-US" dirty="0"/>
        </a:p>
      </dgm:t>
    </dgm:pt>
    <dgm:pt modelId="{A5D6EF94-E3B2-41F8-BCFF-D4E35D601862}" type="sibTrans" cxnId="{A48E4977-5B6F-4D3B-B963-5183212ADF4F}">
      <dgm:prSet/>
      <dgm:spPr/>
      <dgm:t>
        <a:bodyPr/>
        <a:lstStyle/>
        <a:p>
          <a:endParaRPr lang="en-US"/>
        </a:p>
      </dgm:t>
    </dgm:pt>
    <dgm:pt modelId="{ACE705FF-E5BD-4779-BD0E-6AF64E4CE609}" type="parTrans" cxnId="{A48E4977-5B6F-4D3B-B963-5183212ADF4F}">
      <dgm:prSet/>
      <dgm:spPr/>
      <dgm:t>
        <a:bodyPr/>
        <a:lstStyle/>
        <a:p>
          <a:endParaRPr lang="en-US"/>
        </a:p>
      </dgm:t>
    </dgm:pt>
    <dgm:pt modelId="{F6D95999-7530-4348-A8CA-8EA72F9C8402}" type="pres">
      <dgm:prSet presAssocID="{DC2917FA-33D6-40CE-AA52-A259E51C9A9B}" presName="diagram" presStyleCnt="0">
        <dgm:presLayoutVars>
          <dgm:chMax val="1"/>
          <dgm:dir/>
          <dgm:animLvl val="ctr"/>
          <dgm:resizeHandles val="exact"/>
        </dgm:presLayoutVars>
      </dgm:prSet>
      <dgm:spPr/>
      <dgm:t>
        <a:bodyPr/>
        <a:lstStyle/>
        <a:p>
          <a:endParaRPr lang="en-US"/>
        </a:p>
      </dgm:t>
    </dgm:pt>
    <dgm:pt modelId="{449A4B71-E2E0-42A0-9F3C-0D182C18F49E}" type="pres">
      <dgm:prSet presAssocID="{DC2917FA-33D6-40CE-AA52-A259E51C9A9B}" presName="matrix" presStyleCnt="0"/>
      <dgm:spPr/>
    </dgm:pt>
    <dgm:pt modelId="{321120C9-E6BC-4907-8C86-52086E585CBA}" type="pres">
      <dgm:prSet presAssocID="{DC2917FA-33D6-40CE-AA52-A259E51C9A9B}" presName="tile1" presStyleLbl="node1" presStyleIdx="0" presStyleCnt="4"/>
      <dgm:spPr/>
      <dgm:t>
        <a:bodyPr/>
        <a:lstStyle/>
        <a:p>
          <a:endParaRPr lang="en-US"/>
        </a:p>
      </dgm:t>
    </dgm:pt>
    <dgm:pt modelId="{90DE91ED-2E3D-4AD1-8038-961227F73ACE}" type="pres">
      <dgm:prSet presAssocID="{DC2917FA-33D6-40CE-AA52-A259E51C9A9B}" presName="tile1text" presStyleLbl="node1" presStyleIdx="0" presStyleCnt="4">
        <dgm:presLayoutVars>
          <dgm:chMax val="0"/>
          <dgm:chPref val="0"/>
          <dgm:bulletEnabled val="1"/>
        </dgm:presLayoutVars>
      </dgm:prSet>
      <dgm:spPr/>
      <dgm:t>
        <a:bodyPr/>
        <a:lstStyle/>
        <a:p>
          <a:endParaRPr lang="en-US"/>
        </a:p>
      </dgm:t>
    </dgm:pt>
    <dgm:pt modelId="{B68FFC8C-3528-4CEE-A59E-0E55D0695A0A}" type="pres">
      <dgm:prSet presAssocID="{DC2917FA-33D6-40CE-AA52-A259E51C9A9B}" presName="tile2" presStyleLbl="node1" presStyleIdx="1" presStyleCnt="4"/>
      <dgm:spPr/>
      <dgm:t>
        <a:bodyPr/>
        <a:lstStyle/>
        <a:p>
          <a:endParaRPr lang="en-US"/>
        </a:p>
      </dgm:t>
    </dgm:pt>
    <dgm:pt modelId="{3C697AF8-2B02-468B-9BC5-20DB17427485}" type="pres">
      <dgm:prSet presAssocID="{DC2917FA-33D6-40CE-AA52-A259E51C9A9B}" presName="tile2text" presStyleLbl="node1" presStyleIdx="1" presStyleCnt="4">
        <dgm:presLayoutVars>
          <dgm:chMax val="0"/>
          <dgm:chPref val="0"/>
          <dgm:bulletEnabled val="1"/>
        </dgm:presLayoutVars>
      </dgm:prSet>
      <dgm:spPr/>
      <dgm:t>
        <a:bodyPr/>
        <a:lstStyle/>
        <a:p>
          <a:endParaRPr lang="en-US"/>
        </a:p>
      </dgm:t>
    </dgm:pt>
    <dgm:pt modelId="{C575AD50-B557-47A6-8403-331402899F95}" type="pres">
      <dgm:prSet presAssocID="{DC2917FA-33D6-40CE-AA52-A259E51C9A9B}" presName="tile3" presStyleLbl="node1" presStyleIdx="2" presStyleCnt="4"/>
      <dgm:spPr/>
      <dgm:t>
        <a:bodyPr/>
        <a:lstStyle/>
        <a:p>
          <a:endParaRPr lang="en-US"/>
        </a:p>
      </dgm:t>
    </dgm:pt>
    <dgm:pt modelId="{26FCD56E-2008-45FC-B6A5-D07DD1306A51}" type="pres">
      <dgm:prSet presAssocID="{DC2917FA-33D6-40CE-AA52-A259E51C9A9B}" presName="tile3text" presStyleLbl="node1" presStyleIdx="2" presStyleCnt="4">
        <dgm:presLayoutVars>
          <dgm:chMax val="0"/>
          <dgm:chPref val="0"/>
          <dgm:bulletEnabled val="1"/>
        </dgm:presLayoutVars>
      </dgm:prSet>
      <dgm:spPr/>
      <dgm:t>
        <a:bodyPr/>
        <a:lstStyle/>
        <a:p>
          <a:endParaRPr lang="en-US"/>
        </a:p>
      </dgm:t>
    </dgm:pt>
    <dgm:pt modelId="{54C0F188-A421-45EA-ADC6-FBC39E0ACAFD}" type="pres">
      <dgm:prSet presAssocID="{DC2917FA-33D6-40CE-AA52-A259E51C9A9B}" presName="tile4" presStyleLbl="node1" presStyleIdx="3" presStyleCnt="4"/>
      <dgm:spPr/>
      <dgm:t>
        <a:bodyPr/>
        <a:lstStyle/>
        <a:p>
          <a:endParaRPr lang="en-US"/>
        </a:p>
      </dgm:t>
    </dgm:pt>
    <dgm:pt modelId="{EC9E62F7-ADB2-4771-9C18-CA3EE1792430}" type="pres">
      <dgm:prSet presAssocID="{DC2917FA-33D6-40CE-AA52-A259E51C9A9B}" presName="tile4text" presStyleLbl="node1" presStyleIdx="3" presStyleCnt="4">
        <dgm:presLayoutVars>
          <dgm:chMax val="0"/>
          <dgm:chPref val="0"/>
          <dgm:bulletEnabled val="1"/>
        </dgm:presLayoutVars>
      </dgm:prSet>
      <dgm:spPr/>
      <dgm:t>
        <a:bodyPr/>
        <a:lstStyle/>
        <a:p>
          <a:endParaRPr lang="en-US"/>
        </a:p>
      </dgm:t>
    </dgm:pt>
    <dgm:pt modelId="{ED0F693F-E191-4205-99E8-5CDD8D95AE7A}" type="pres">
      <dgm:prSet presAssocID="{DC2917FA-33D6-40CE-AA52-A259E51C9A9B}" presName="centerTile" presStyleLbl="fgShp" presStyleIdx="0" presStyleCnt="1">
        <dgm:presLayoutVars>
          <dgm:chMax val="0"/>
          <dgm:chPref val="0"/>
        </dgm:presLayoutVars>
      </dgm:prSet>
      <dgm:spPr/>
      <dgm:t>
        <a:bodyPr/>
        <a:lstStyle/>
        <a:p>
          <a:endParaRPr lang="en-US"/>
        </a:p>
      </dgm:t>
    </dgm:pt>
  </dgm:ptLst>
  <dgm:cxnLst>
    <dgm:cxn modelId="{A48E4977-5B6F-4D3B-B963-5183212ADF4F}" srcId="{9DAD8F6A-2B72-48A9-9BF8-67B77B13FEE9}" destId="{03C4E53A-CEDA-4491-ACA9-E02C5BB53E5A}" srcOrd="1" destOrd="0" parTransId="{ACE705FF-E5BD-4779-BD0E-6AF64E4CE609}" sibTransId="{A5D6EF94-E3B2-41F8-BCFF-D4E35D601862}"/>
    <dgm:cxn modelId="{A91F3D1D-6840-432E-8260-E5C3690B3579}" srcId="{DC2917FA-33D6-40CE-AA52-A259E51C9A9B}" destId="{9DAD8F6A-2B72-48A9-9BF8-67B77B13FEE9}" srcOrd="0" destOrd="0" parTransId="{6C08A6E6-7D17-490D-B8F5-87E66D7B5FFA}" sibTransId="{FA66313F-3CD9-4C4B-997F-DEFDC6DE680C}"/>
    <dgm:cxn modelId="{F8F54D02-F850-6649-BC17-8A128CB53411}" type="presOf" srcId="{9DAD8F6A-2B72-48A9-9BF8-67B77B13FEE9}" destId="{ED0F693F-E191-4205-99E8-5CDD8D95AE7A}" srcOrd="0" destOrd="0" presId="urn:microsoft.com/office/officeart/2005/8/layout/matrix1"/>
    <dgm:cxn modelId="{313B5378-DEEC-2548-8EEE-A822F98F1984}" type="presOf" srcId="{DC2917FA-33D6-40CE-AA52-A259E51C9A9B}" destId="{F6D95999-7530-4348-A8CA-8EA72F9C8402}" srcOrd="0" destOrd="0" presId="urn:microsoft.com/office/officeart/2005/8/layout/matrix1"/>
    <dgm:cxn modelId="{0DFA3D69-7118-FB45-AA9E-1E56D4E3D39C}" type="presOf" srcId="{767DDE3D-10CA-4781-8569-E3EF6E3AA833}" destId="{EC9E62F7-ADB2-4771-9C18-CA3EE1792430}" srcOrd="1" destOrd="0" presId="urn:microsoft.com/office/officeart/2005/8/layout/matrix1"/>
    <dgm:cxn modelId="{57AEA9EB-5F82-7143-81EE-68FB731E46A1}" type="presOf" srcId="{DC262B25-76A2-4268-8C9D-4DA29D17AC5A}" destId="{90DE91ED-2E3D-4AD1-8038-961227F73ACE}" srcOrd="1" destOrd="0" presId="urn:microsoft.com/office/officeart/2005/8/layout/matrix1"/>
    <dgm:cxn modelId="{DA71C72D-1593-4751-98D9-1F7A78D8825B}" srcId="{9DAD8F6A-2B72-48A9-9BF8-67B77B13FEE9}" destId="{44C91918-D644-4AC1-9E9B-11B49F9D2094}" srcOrd="2" destOrd="0" parTransId="{3F462E39-EE14-44B3-8A0B-851164E315F0}" sibTransId="{38707E4A-FBA5-405B-9440-6AFEF4DE20A4}"/>
    <dgm:cxn modelId="{02E1A547-4B24-3742-9A02-FEB37E6478A7}" type="presOf" srcId="{767DDE3D-10CA-4781-8569-E3EF6E3AA833}" destId="{54C0F188-A421-45EA-ADC6-FBC39E0ACAFD}" srcOrd="0" destOrd="0" presId="urn:microsoft.com/office/officeart/2005/8/layout/matrix1"/>
    <dgm:cxn modelId="{03227AC0-AC88-1045-A74C-DA4B80934CDB}" type="presOf" srcId="{03C4E53A-CEDA-4491-ACA9-E02C5BB53E5A}" destId="{B68FFC8C-3528-4CEE-A59E-0E55D0695A0A}" srcOrd="0" destOrd="0" presId="urn:microsoft.com/office/officeart/2005/8/layout/matrix1"/>
    <dgm:cxn modelId="{FD730342-A13D-4F79-9FC3-B846CA3B9312}" srcId="{9DAD8F6A-2B72-48A9-9BF8-67B77B13FEE9}" destId="{767DDE3D-10CA-4781-8569-E3EF6E3AA833}" srcOrd="3" destOrd="0" parTransId="{700E3155-5AD7-42D3-9507-4D82785DBD7A}" sibTransId="{EC052261-366C-418B-8B58-C503727EA1F2}"/>
    <dgm:cxn modelId="{C6B9CB1A-9BB6-4ABB-90E9-4A2DE98732D6}" srcId="{9DAD8F6A-2B72-48A9-9BF8-67B77B13FEE9}" destId="{DC262B25-76A2-4268-8C9D-4DA29D17AC5A}" srcOrd="0" destOrd="0" parTransId="{E99C3D48-347B-4B5A-BB6C-C978C74B40C6}" sibTransId="{B0652D66-0886-46C2-8828-60FF8428EF89}"/>
    <dgm:cxn modelId="{B8870AA9-8BF8-F544-AEEA-C746327838D5}" type="presOf" srcId="{44C91918-D644-4AC1-9E9B-11B49F9D2094}" destId="{C575AD50-B557-47A6-8403-331402899F95}" srcOrd="0" destOrd="0" presId="urn:microsoft.com/office/officeart/2005/8/layout/matrix1"/>
    <dgm:cxn modelId="{B5E09ED5-634F-4148-82DB-DD687E71AD44}" type="presOf" srcId="{DC262B25-76A2-4268-8C9D-4DA29D17AC5A}" destId="{321120C9-E6BC-4907-8C86-52086E585CBA}" srcOrd="0" destOrd="0" presId="urn:microsoft.com/office/officeart/2005/8/layout/matrix1"/>
    <dgm:cxn modelId="{4FBBD94E-68BC-3941-A739-CEA5E11DA1D4}" type="presOf" srcId="{03C4E53A-CEDA-4491-ACA9-E02C5BB53E5A}" destId="{3C697AF8-2B02-468B-9BC5-20DB17427485}" srcOrd="1" destOrd="0" presId="urn:microsoft.com/office/officeart/2005/8/layout/matrix1"/>
    <dgm:cxn modelId="{57ED072D-0CF3-DA49-BA5F-425CDE7C02DB}" type="presOf" srcId="{44C91918-D644-4AC1-9E9B-11B49F9D2094}" destId="{26FCD56E-2008-45FC-B6A5-D07DD1306A51}" srcOrd="1" destOrd="0" presId="urn:microsoft.com/office/officeart/2005/8/layout/matrix1"/>
    <dgm:cxn modelId="{5FCCC6CD-C095-C740-A20B-215316951C72}" type="presParOf" srcId="{F6D95999-7530-4348-A8CA-8EA72F9C8402}" destId="{449A4B71-E2E0-42A0-9F3C-0D182C18F49E}" srcOrd="0" destOrd="0" presId="urn:microsoft.com/office/officeart/2005/8/layout/matrix1"/>
    <dgm:cxn modelId="{6C2816B0-4B8B-5C47-A46E-8042BAEFE6EB}" type="presParOf" srcId="{449A4B71-E2E0-42A0-9F3C-0D182C18F49E}" destId="{321120C9-E6BC-4907-8C86-52086E585CBA}" srcOrd="0" destOrd="0" presId="urn:microsoft.com/office/officeart/2005/8/layout/matrix1"/>
    <dgm:cxn modelId="{52B29451-45DF-3846-87FD-8CDC5889EB21}" type="presParOf" srcId="{449A4B71-E2E0-42A0-9F3C-0D182C18F49E}" destId="{90DE91ED-2E3D-4AD1-8038-961227F73ACE}" srcOrd="1" destOrd="0" presId="urn:microsoft.com/office/officeart/2005/8/layout/matrix1"/>
    <dgm:cxn modelId="{C85AA4EC-F39F-5B4F-AAB3-721C2EF916E6}" type="presParOf" srcId="{449A4B71-E2E0-42A0-9F3C-0D182C18F49E}" destId="{B68FFC8C-3528-4CEE-A59E-0E55D0695A0A}" srcOrd="2" destOrd="0" presId="urn:microsoft.com/office/officeart/2005/8/layout/matrix1"/>
    <dgm:cxn modelId="{CDB0BF12-CD38-014F-AC3A-10160C09D785}" type="presParOf" srcId="{449A4B71-E2E0-42A0-9F3C-0D182C18F49E}" destId="{3C697AF8-2B02-468B-9BC5-20DB17427485}" srcOrd="3" destOrd="0" presId="urn:microsoft.com/office/officeart/2005/8/layout/matrix1"/>
    <dgm:cxn modelId="{D4B5E7D0-4D6A-4A4E-A6DE-FB3CA0D71FD5}" type="presParOf" srcId="{449A4B71-E2E0-42A0-9F3C-0D182C18F49E}" destId="{C575AD50-B557-47A6-8403-331402899F95}" srcOrd="4" destOrd="0" presId="urn:microsoft.com/office/officeart/2005/8/layout/matrix1"/>
    <dgm:cxn modelId="{E9524C1F-E1D0-8845-ADB5-CE8765FC5142}" type="presParOf" srcId="{449A4B71-E2E0-42A0-9F3C-0D182C18F49E}" destId="{26FCD56E-2008-45FC-B6A5-D07DD1306A51}" srcOrd="5" destOrd="0" presId="urn:microsoft.com/office/officeart/2005/8/layout/matrix1"/>
    <dgm:cxn modelId="{3F983DC7-CD0F-5A4C-ADDE-B9AC65E1D1FC}" type="presParOf" srcId="{449A4B71-E2E0-42A0-9F3C-0D182C18F49E}" destId="{54C0F188-A421-45EA-ADC6-FBC39E0ACAFD}" srcOrd="6" destOrd="0" presId="urn:microsoft.com/office/officeart/2005/8/layout/matrix1"/>
    <dgm:cxn modelId="{455C5FAF-8108-5F4C-A461-E3902311A59E}" type="presParOf" srcId="{449A4B71-E2E0-42A0-9F3C-0D182C18F49E}" destId="{EC9E62F7-ADB2-4771-9C18-CA3EE1792430}" srcOrd="7" destOrd="0" presId="urn:microsoft.com/office/officeart/2005/8/layout/matrix1"/>
    <dgm:cxn modelId="{BB4CF517-D72C-994B-A2A1-1136C6F2300D}" type="presParOf" srcId="{F6D95999-7530-4348-A8CA-8EA72F9C8402}" destId="{ED0F693F-E191-4205-99E8-5CDD8D95AE7A}" srcOrd="1" destOrd="0" presId="urn:microsoft.com/office/officeart/2005/8/layout/matrix1"/>
  </dgm:cxnLst>
  <dgm:bg>
    <a:gradFill flip="none" rotWithShape="1">
      <a:gsLst>
        <a:gs pos="0">
          <a:schemeClr val="accent6">
            <a:lumMod val="60000"/>
            <a:lumOff val="40000"/>
          </a:schemeClr>
        </a:gs>
        <a:gs pos="50000">
          <a:schemeClr val="accent1">
            <a:shade val="67500"/>
            <a:satMod val="115000"/>
          </a:schemeClr>
        </a:gs>
        <a:gs pos="100000">
          <a:schemeClr val="accent1">
            <a:shade val="100000"/>
            <a:satMod val="115000"/>
          </a:schemeClr>
        </a:gs>
      </a:gsLst>
      <a:path path="circle">
        <a:fillToRect l="50000" t="50000" r="50000" b="50000"/>
      </a:path>
      <a:tileRect/>
    </a:gradFill>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8DB8411-88DE-481C-B24A-0DDBC695CF8B}" type="doc">
      <dgm:prSet loTypeId="urn:microsoft.com/office/officeart/2005/8/layout/vList4" loCatId="list" qsTypeId="urn:microsoft.com/office/officeart/2005/8/quickstyle/simple1" qsCatId="simple" csTypeId="urn:microsoft.com/office/officeart/2005/8/colors/accent1_2" csCatId="accent1" phldr="1"/>
      <dgm:spPr/>
      <dgm:t>
        <a:bodyPr/>
        <a:lstStyle/>
        <a:p>
          <a:endParaRPr lang="en-US"/>
        </a:p>
      </dgm:t>
    </dgm:pt>
    <dgm:pt modelId="{367BB111-EC90-4F3F-9628-C6D7462FD886}">
      <dgm:prSet phldrT="[Text]"/>
      <dgm:spPr/>
      <dgm:t>
        <a:bodyPr/>
        <a:lstStyle/>
        <a:p>
          <a:r>
            <a:rPr lang="en-US" dirty="0" smtClean="0"/>
            <a:t>INDEPENDENCE</a:t>
          </a:r>
          <a:endParaRPr lang="en-US" dirty="0"/>
        </a:p>
      </dgm:t>
    </dgm:pt>
    <dgm:pt modelId="{4F3C3B2B-4FBF-4D46-A11D-E3D98C272002}" type="parTrans" cxnId="{90996BBF-BD52-42FE-8678-33B8745AEA3E}">
      <dgm:prSet/>
      <dgm:spPr/>
      <dgm:t>
        <a:bodyPr/>
        <a:lstStyle/>
        <a:p>
          <a:endParaRPr lang="en-US"/>
        </a:p>
      </dgm:t>
    </dgm:pt>
    <dgm:pt modelId="{D8EEEA46-2B83-4974-9AD9-56D6D489AA09}" type="sibTrans" cxnId="{90996BBF-BD52-42FE-8678-33B8745AEA3E}">
      <dgm:prSet/>
      <dgm:spPr/>
      <dgm:t>
        <a:bodyPr/>
        <a:lstStyle/>
        <a:p>
          <a:endParaRPr lang="en-US"/>
        </a:p>
      </dgm:t>
    </dgm:pt>
    <dgm:pt modelId="{4224D027-DDB4-470A-8CBD-D40D8D5B2651}">
      <dgm:prSet phldrT="[Text]"/>
      <dgm:spPr/>
      <dgm:t>
        <a:bodyPr/>
        <a:lstStyle/>
        <a:p>
          <a:r>
            <a:rPr lang="en-US" dirty="0" smtClean="0"/>
            <a:t>NO roommate</a:t>
          </a:r>
          <a:endParaRPr lang="en-US" dirty="0"/>
        </a:p>
      </dgm:t>
    </dgm:pt>
    <dgm:pt modelId="{DFF30E1A-04BF-4183-A2B0-26A6C3104C2E}" type="parTrans" cxnId="{7F271EAB-0B9E-4285-991A-67F74862B54B}">
      <dgm:prSet/>
      <dgm:spPr/>
      <dgm:t>
        <a:bodyPr/>
        <a:lstStyle/>
        <a:p>
          <a:endParaRPr lang="en-US"/>
        </a:p>
      </dgm:t>
    </dgm:pt>
    <dgm:pt modelId="{CA046C62-FCF9-4875-AB83-259642890C30}" type="sibTrans" cxnId="{7F271EAB-0B9E-4285-991A-67F74862B54B}">
      <dgm:prSet/>
      <dgm:spPr/>
      <dgm:t>
        <a:bodyPr/>
        <a:lstStyle/>
        <a:p>
          <a:endParaRPr lang="en-US"/>
        </a:p>
      </dgm:t>
    </dgm:pt>
    <dgm:pt modelId="{85714CCC-94A4-4471-934F-38C70C82C9A7}">
      <dgm:prSet phldrT="[Text]"/>
      <dgm:spPr/>
      <dgm:t>
        <a:bodyPr/>
        <a:lstStyle/>
        <a:p>
          <a:r>
            <a:rPr lang="en-US" dirty="0" smtClean="0"/>
            <a:t>More alone time without staff</a:t>
          </a:r>
          <a:endParaRPr lang="en-US" dirty="0"/>
        </a:p>
      </dgm:t>
    </dgm:pt>
    <dgm:pt modelId="{2C585C8F-B60B-4A62-97EE-85C48DFED203}" type="parTrans" cxnId="{5FB0FD16-900C-4B94-9688-044E5DF4C7C1}">
      <dgm:prSet/>
      <dgm:spPr/>
      <dgm:t>
        <a:bodyPr/>
        <a:lstStyle/>
        <a:p>
          <a:endParaRPr lang="en-US"/>
        </a:p>
      </dgm:t>
    </dgm:pt>
    <dgm:pt modelId="{F51F2CB2-506E-4ED9-B4AD-3ADBE8F13838}" type="sibTrans" cxnId="{5FB0FD16-900C-4B94-9688-044E5DF4C7C1}">
      <dgm:prSet/>
      <dgm:spPr/>
      <dgm:t>
        <a:bodyPr/>
        <a:lstStyle/>
        <a:p>
          <a:endParaRPr lang="en-US"/>
        </a:p>
      </dgm:t>
    </dgm:pt>
    <dgm:pt modelId="{C6EE99DD-9375-4420-817B-43108FCD28E5}">
      <dgm:prSet phldrT="[Text]"/>
      <dgm:spPr/>
      <dgm:t>
        <a:bodyPr/>
        <a:lstStyle/>
        <a:p>
          <a:r>
            <a:rPr lang="en-US" dirty="0" smtClean="0"/>
            <a:t>Health/Safety Needs Met</a:t>
          </a:r>
          <a:endParaRPr lang="en-US" dirty="0"/>
        </a:p>
      </dgm:t>
    </dgm:pt>
    <dgm:pt modelId="{75A34309-ECE4-495D-8C57-56C5DFACE3B7}" type="parTrans" cxnId="{99504D46-CE60-44F4-B620-E9682A0F2BEE}">
      <dgm:prSet/>
      <dgm:spPr/>
      <dgm:t>
        <a:bodyPr/>
        <a:lstStyle/>
        <a:p>
          <a:endParaRPr lang="en-US"/>
        </a:p>
      </dgm:t>
    </dgm:pt>
    <dgm:pt modelId="{BC1BB8BC-92B6-4AE8-AA95-DCAC0B1BF7BC}" type="sibTrans" cxnId="{99504D46-CE60-44F4-B620-E9682A0F2BEE}">
      <dgm:prSet/>
      <dgm:spPr/>
      <dgm:t>
        <a:bodyPr/>
        <a:lstStyle/>
        <a:p>
          <a:endParaRPr lang="en-US"/>
        </a:p>
      </dgm:t>
    </dgm:pt>
    <dgm:pt modelId="{BE3B04C2-1C57-438D-8170-D538CA5281E0}">
      <dgm:prSet phldrT="[Text]"/>
      <dgm:spPr/>
      <dgm:t>
        <a:bodyPr/>
        <a:lstStyle/>
        <a:p>
          <a:r>
            <a:rPr lang="en-US" dirty="0" smtClean="0"/>
            <a:t>Protection from others</a:t>
          </a:r>
          <a:endParaRPr lang="en-US" dirty="0"/>
        </a:p>
      </dgm:t>
    </dgm:pt>
    <dgm:pt modelId="{A7C9E2A1-F3CE-49FC-AE2C-5BB5EAF23075}" type="parTrans" cxnId="{98FF68F6-D0AD-45A0-9197-E931109C2A62}">
      <dgm:prSet/>
      <dgm:spPr/>
      <dgm:t>
        <a:bodyPr/>
        <a:lstStyle/>
        <a:p>
          <a:endParaRPr lang="en-US"/>
        </a:p>
      </dgm:t>
    </dgm:pt>
    <dgm:pt modelId="{E01C410A-9CF0-48B3-B2A8-4C1DCDBE176C}" type="sibTrans" cxnId="{98FF68F6-D0AD-45A0-9197-E931109C2A62}">
      <dgm:prSet/>
      <dgm:spPr/>
      <dgm:t>
        <a:bodyPr/>
        <a:lstStyle/>
        <a:p>
          <a:endParaRPr lang="en-US"/>
        </a:p>
      </dgm:t>
    </dgm:pt>
    <dgm:pt modelId="{C7FD5D90-0971-4225-98BB-CE84BCD95D16}">
      <dgm:prSet phldrT="[Text]"/>
      <dgm:spPr/>
      <dgm:t>
        <a:bodyPr/>
        <a:lstStyle/>
        <a:p>
          <a:r>
            <a:rPr lang="en-US" dirty="0" smtClean="0"/>
            <a:t>Private time - privacy</a:t>
          </a:r>
          <a:endParaRPr lang="en-US" dirty="0"/>
        </a:p>
      </dgm:t>
    </dgm:pt>
    <dgm:pt modelId="{0CF9CBA7-5843-42BB-8449-861E35076BFF}" type="parTrans" cxnId="{D4A0406B-923B-4B57-956F-F0411AEC9529}">
      <dgm:prSet/>
      <dgm:spPr/>
      <dgm:t>
        <a:bodyPr/>
        <a:lstStyle/>
        <a:p>
          <a:endParaRPr lang="en-US"/>
        </a:p>
      </dgm:t>
    </dgm:pt>
    <dgm:pt modelId="{C4CB5C6C-0EF0-4AED-B430-A2FF4061AA21}" type="sibTrans" cxnId="{D4A0406B-923B-4B57-956F-F0411AEC9529}">
      <dgm:prSet/>
      <dgm:spPr/>
      <dgm:t>
        <a:bodyPr/>
        <a:lstStyle/>
        <a:p>
          <a:endParaRPr lang="en-US"/>
        </a:p>
      </dgm:t>
    </dgm:pt>
    <dgm:pt modelId="{AEFF9A05-E0EC-4A4C-83CF-67CEC4E28CC9}">
      <dgm:prSet phldrT="[Text]"/>
      <dgm:spPr/>
      <dgm:t>
        <a:bodyPr/>
        <a:lstStyle/>
        <a:p>
          <a:r>
            <a:rPr lang="en-US" dirty="0" smtClean="0"/>
            <a:t>Has 24/7 support</a:t>
          </a:r>
          <a:endParaRPr lang="en-US" dirty="0"/>
        </a:p>
      </dgm:t>
    </dgm:pt>
    <dgm:pt modelId="{229D36A6-9E48-496B-806C-24E549055B07}" type="parTrans" cxnId="{39D6B1CD-36AE-4D93-8DFD-3B8331F530ED}">
      <dgm:prSet/>
      <dgm:spPr/>
      <dgm:t>
        <a:bodyPr/>
        <a:lstStyle/>
        <a:p>
          <a:endParaRPr lang="en-US"/>
        </a:p>
      </dgm:t>
    </dgm:pt>
    <dgm:pt modelId="{AFAB0A82-B3A9-4E06-8927-95C618849EF6}" type="sibTrans" cxnId="{39D6B1CD-36AE-4D93-8DFD-3B8331F530ED}">
      <dgm:prSet/>
      <dgm:spPr/>
      <dgm:t>
        <a:bodyPr/>
        <a:lstStyle/>
        <a:p>
          <a:endParaRPr lang="en-US"/>
        </a:p>
      </dgm:t>
    </dgm:pt>
    <dgm:pt modelId="{3852D47F-7A67-46D9-B274-473808E9ADAB}" type="pres">
      <dgm:prSet presAssocID="{D8DB8411-88DE-481C-B24A-0DDBC695CF8B}" presName="linear" presStyleCnt="0">
        <dgm:presLayoutVars>
          <dgm:dir/>
          <dgm:resizeHandles val="exact"/>
        </dgm:presLayoutVars>
      </dgm:prSet>
      <dgm:spPr/>
      <dgm:t>
        <a:bodyPr/>
        <a:lstStyle/>
        <a:p>
          <a:endParaRPr lang="en-US"/>
        </a:p>
      </dgm:t>
    </dgm:pt>
    <dgm:pt modelId="{0A1E58D3-B723-439D-857B-C10FFED69F2C}" type="pres">
      <dgm:prSet presAssocID="{367BB111-EC90-4F3F-9628-C6D7462FD886}" presName="comp" presStyleCnt="0"/>
      <dgm:spPr/>
    </dgm:pt>
    <dgm:pt modelId="{F9C2A6FA-6E84-425E-94DE-9C826F263074}" type="pres">
      <dgm:prSet presAssocID="{367BB111-EC90-4F3F-9628-C6D7462FD886}" presName="box" presStyleLbl="node1" presStyleIdx="0" presStyleCnt="2" custLinFactNeighborX="-1250" custLinFactNeighborY="-2000"/>
      <dgm:spPr/>
      <dgm:t>
        <a:bodyPr/>
        <a:lstStyle/>
        <a:p>
          <a:endParaRPr lang="en-US"/>
        </a:p>
      </dgm:t>
    </dgm:pt>
    <dgm:pt modelId="{8D3747AF-D93E-4A2F-BFF1-94779753D3C6}" type="pres">
      <dgm:prSet presAssocID="{367BB111-EC90-4F3F-9628-C6D7462FD886}" presName="img" presStyleLbl="fgImgPlace1" presStyleIdx="0" presStyleCnt="2"/>
      <dgm:spPr>
        <a:blipFill rotWithShape="0">
          <a:blip xmlns:r="http://schemas.openxmlformats.org/officeDocument/2006/relationships" r:embed="rId1"/>
          <a:stretch>
            <a:fillRect/>
          </a:stretch>
        </a:blipFill>
      </dgm:spPr>
      <dgm:t>
        <a:bodyPr/>
        <a:lstStyle/>
        <a:p>
          <a:endParaRPr lang="en-US"/>
        </a:p>
      </dgm:t>
    </dgm:pt>
    <dgm:pt modelId="{225012BD-4A7A-4DFE-97A4-3B48A680CC3B}" type="pres">
      <dgm:prSet presAssocID="{367BB111-EC90-4F3F-9628-C6D7462FD886}" presName="text" presStyleLbl="node1" presStyleIdx="0" presStyleCnt="2">
        <dgm:presLayoutVars>
          <dgm:bulletEnabled val="1"/>
        </dgm:presLayoutVars>
      </dgm:prSet>
      <dgm:spPr/>
      <dgm:t>
        <a:bodyPr/>
        <a:lstStyle/>
        <a:p>
          <a:endParaRPr lang="en-US"/>
        </a:p>
      </dgm:t>
    </dgm:pt>
    <dgm:pt modelId="{52A7CA08-8525-4902-869D-1E51061782D2}" type="pres">
      <dgm:prSet presAssocID="{D8EEEA46-2B83-4974-9AD9-56D6D489AA09}" presName="spacer" presStyleCnt="0"/>
      <dgm:spPr/>
    </dgm:pt>
    <dgm:pt modelId="{D6EBBF9F-347F-4D9A-8016-1720639012C7}" type="pres">
      <dgm:prSet presAssocID="{C6EE99DD-9375-4420-817B-43108FCD28E5}" presName="comp" presStyleCnt="0"/>
      <dgm:spPr/>
    </dgm:pt>
    <dgm:pt modelId="{9A49B4A6-B581-48F3-8CAA-86771CA4A69D}" type="pres">
      <dgm:prSet presAssocID="{C6EE99DD-9375-4420-817B-43108FCD28E5}" presName="box" presStyleLbl="node1" presStyleIdx="1" presStyleCnt="2"/>
      <dgm:spPr/>
      <dgm:t>
        <a:bodyPr/>
        <a:lstStyle/>
        <a:p>
          <a:endParaRPr lang="en-US"/>
        </a:p>
      </dgm:t>
    </dgm:pt>
    <dgm:pt modelId="{8BC495E9-A7EE-4E2F-AA07-32FB8C6D6113}" type="pres">
      <dgm:prSet presAssocID="{C6EE99DD-9375-4420-817B-43108FCD28E5}" presName="img" presStyleLbl="fgImgPlace1" presStyleIdx="1" presStyleCnt="2"/>
      <dgm:spPr>
        <a:blipFill rotWithShape="0">
          <a:blip xmlns:r="http://schemas.openxmlformats.org/officeDocument/2006/relationships" r:embed="rId2"/>
          <a:stretch>
            <a:fillRect/>
          </a:stretch>
        </a:blipFill>
      </dgm:spPr>
    </dgm:pt>
    <dgm:pt modelId="{24A2517C-1931-4D7F-96D5-E6CE8417F659}" type="pres">
      <dgm:prSet presAssocID="{C6EE99DD-9375-4420-817B-43108FCD28E5}" presName="text" presStyleLbl="node1" presStyleIdx="1" presStyleCnt="2">
        <dgm:presLayoutVars>
          <dgm:bulletEnabled val="1"/>
        </dgm:presLayoutVars>
      </dgm:prSet>
      <dgm:spPr/>
      <dgm:t>
        <a:bodyPr/>
        <a:lstStyle/>
        <a:p>
          <a:endParaRPr lang="en-US"/>
        </a:p>
      </dgm:t>
    </dgm:pt>
  </dgm:ptLst>
  <dgm:cxnLst>
    <dgm:cxn modelId="{90996BBF-BD52-42FE-8678-33B8745AEA3E}" srcId="{D8DB8411-88DE-481C-B24A-0DDBC695CF8B}" destId="{367BB111-EC90-4F3F-9628-C6D7462FD886}" srcOrd="0" destOrd="0" parTransId="{4F3C3B2B-4FBF-4D46-A11D-E3D98C272002}" sibTransId="{D8EEEA46-2B83-4974-9AD9-56D6D489AA09}"/>
    <dgm:cxn modelId="{BE98E46C-D57A-014B-9D7F-9914A1544544}" type="presOf" srcId="{BE3B04C2-1C57-438D-8170-D538CA5281E0}" destId="{9A49B4A6-B581-48F3-8CAA-86771CA4A69D}" srcOrd="0" destOrd="1" presId="urn:microsoft.com/office/officeart/2005/8/layout/vList4"/>
    <dgm:cxn modelId="{F221BA4B-AE2B-FB4F-8E79-FB9D2D79F812}" type="presOf" srcId="{AEFF9A05-E0EC-4A4C-83CF-67CEC4E28CC9}" destId="{24A2517C-1931-4D7F-96D5-E6CE8417F659}" srcOrd="1" destOrd="2" presId="urn:microsoft.com/office/officeart/2005/8/layout/vList4"/>
    <dgm:cxn modelId="{F586C84F-3B8B-274E-B466-EDF085874405}" type="presOf" srcId="{D8DB8411-88DE-481C-B24A-0DDBC695CF8B}" destId="{3852D47F-7A67-46D9-B274-473808E9ADAB}" srcOrd="0" destOrd="0" presId="urn:microsoft.com/office/officeart/2005/8/layout/vList4"/>
    <dgm:cxn modelId="{084ADF59-2204-8D4E-91D9-36438AC9AF90}" type="presOf" srcId="{85714CCC-94A4-4471-934F-38C70C82C9A7}" destId="{F9C2A6FA-6E84-425E-94DE-9C826F263074}" srcOrd="0" destOrd="2" presId="urn:microsoft.com/office/officeart/2005/8/layout/vList4"/>
    <dgm:cxn modelId="{7F271EAB-0B9E-4285-991A-67F74862B54B}" srcId="{367BB111-EC90-4F3F-9628-C6D7462FD886}" destId="{4224D027-DDB4-470A-8CBD-D40D8D5B2651}" srcOrd="0" destOrd="0" parTransId="{DFF30E1A-04BF-4183-A2B0-26A6C3104C2E}" sibTransId="{CA046C62-FCF9-4875-AB83-259642890C30}"/>
    <dgm:cxn modelId="{D4A0406B-923B-4B57-956F-F0411AEC9529}" srcId="{367BB111-EC90-4F3F-9628-C6D7462FD886}" destId="{C7FD5D90-0971-4225-98BB-CE84BCD95D16}" srcOrd="2" destOrd="0" parTransId="{0CF9CBA7-5843-42BB-8449-861E35076BFF}" sibTransId="{C4CB5C6C-0EF0-4AED-B430-A2FF4061AA21}"/>
    <dgm:cxn modelId="{431450EF-63B3-AB41-BA38-9E0A592432DF}" type="presOf" srcId="{C7FD5D90-0971-4225-98BB-CE84BCD95D16}" destId="{225012BD-4A7A-4DFE-97A4-3B48A680CC3B}" srcOrd="1" destOrd="3" presId="urn:microsoft.com/office/officeart/2005/8/layout/vList4"/>
    <dgm:cxn modelId="{99504D46-CE60-44F4-B620-E9682A0F2BEE}" srcId="{D8DB8411-88DE-481C-B24A-0DDBC695CF8B}" destId="{C6EE99DD-9375-4420-817B-43108FCD28E5}" srcOrd="1" destOrd="0" parTransId="{75A34309-ECE4-495D-8C57-56C5DFACE3B7}" sibTransId="{BC1BB8BC-92B6-4AE8-AA95-DCAC0B1BF7BC}"/>
    <dgm:cxn modelId="{769B9006-1BF6-B546-AB8F-94E7D44A4DCC}" type="presOf" srcId="{4224D027-DDB4-470A-8CBD-D40D8D5B2651}" destId="{F9C2A6FA-6E84-425E-94DE-9C826F263074}" srcOrd="0" destOrd="1" presId="urn:microsoft.com/office/officeart/2005/8/layout/vList4"/>
    <dgm:cxn modelId="{39D6B1CD-36AE-4D93-8DFD-3B8331F530ED}" srcId="{C6EE99DD-9375-4420-817B-43108FCD28E5}" destId="{AEFF9A05-E0EC-4A4C-83CF-67CEC4E28CC9}" srcOrd="1" destOrd="0" parTransId="{229D36A6-9E48-496B-806C-24E549055B07}" sibTransId="{AFAB0A82-B3A9-4E06-8927-95C618849EF6}"/>
    <dgm:cxn modelId="{9350A8A1-C8FB-0940-9CA3-C698DCE94C5A}" type="presOf" srcId="{BE3B04C2-1C57-438D-8170-D538CA5281E0}" destId="{24A2517C-1931-4D7F-96D5-E6CE8417F659}" srcOrd="1" destOrd="1" presId="urn:microsoft.com/office/officeart/2005/8/layout/vList4"/>
    <dgm:cxn modelId="{F296F10F-80D4-1C46-BD82-33F08248CA11}" type="presOf" srcId="{85714CCC-94A4-4471-934F-38C70C82C9A7}" destId="{225012BD-4A7A-4DFE-97A4-3B48A680CC3B}" srcOrd="1" destOrd="2" presId="urn:microsoft.com/office/officeart/2005/8/layout/vList4"/>
    <dgm:cxn modelId="{298DEB0A-8C4B-C74B-A8B5-61700B0EA022}" type="presOf" srcId="{C7FD5D90-0971-4225-98BB-CE84BCD95D16}" destId="{F9C2A6FA-6E84-425E-94DE-9C826F263074}" srcOrd="0" destOrd="3" presId="urn:microsoft.com/office/officeart/2005/8/layout/vList4"/>
    <dgm:cxn modelId="{5FB0FD16-900C-4B94-9688-044E5DF4C7C1}" srcId="{367BB111-EC90-4F3F-9628-C6D7462FD886}" destId="{85714CCC-94A4-4471-934F-38C70C82C9A7}" srcOrd="1" destOrd="0" parTransId="{2C585C8F-B60B-4A62-97EE-85C48DFED203}" sibTransId="{F51F2CB2-506E-4ED9-B4AD-3ADBE8F13838}"/>
    <dgm:cxn modelId="{98FF68F6-D0AD-45A0-9197-E931109C2A62}" srcId="{C6EE99DD-9375-4420-817B-43108FCD28E5}" destId="{BE3B04C2-1C57-438D-8170-D538CA5281E0}" srcOrd="0" destOrd="0" parTransId="{A7C9E2A1-F3CE-49FC-AE2C-5BB5EAF23075}" sibTransId="{E01C410A-9CF0-48B3-B2A8-4C1DCDBE176C}"/>
    <dgm:cxn modelId="{28783139-9492-B545-8D6B-2535DB5BF2C7}" type="presOf" srcId="{AEFF9A05-E0EC-4A4C-83CF-67CEC4E28CC9}" destId="{9A49B4A6-B581-48F3-8CAA-86771CA4A69D}" srcOrd="0" destOrd="2" presId="urn:microsoft.com/office/officeart/2005/8/layout/vList4"/>
    <dgm:cxn modelId="{71D1FE4C-930A-0543-8910-EA3C788F7CC4}" type="presOf" srcId="{367BB111-EC90-4F3F-9628-C6D7462FD886}" destId="{225012BD-4A7A-4DFE-97A4-3B48A680CC3B}" srcOrd="1" destOrd="0" presId="urn:microsoft.com/office/officeart/2005/8/layout/vList4"/>
    <dgm:cxn modelId="{2C3FD52A-90F1-BB49-9AF0-95AA81972843}" type="presOf" srcId="{C6EE99DD-9375-4420-817B-43108FCD28E5}" destId="{24A2517C-1931-4D7F-96D5-E6CE8417F659}" srcOrd="1" destOrd="0" presId="urn:microsoft.com/office/officeart/2005/8/layout/vList4"/>
    <dgm:cxn modelId="{78EB00C6-E78A-4F4D-B1E9-AAD45345974F}" type="presOf" srcId="{367BB111-EC90-4F3F-9628-C6D7462FD886}" destId="{F9C2A6FA-6E84-425E-94DE-9C826F263074}" srcOrd="0" destOrd="0" presId="urn:microsoft.com/office/officeart/2005/8/layout/vList4"/>
    <dgm:cxn modelId="{C929F2DD-08E9-DC47-BCEF-EE5A23E13D6C}" type="presOf" srcId="{C6EE99DD-9375-4420-817B-43108FCD28E5}" destId="{9A49B4A6-B581-48F3-8CAA-86771CA4A69D}" srcOrd="0" destOrd="0" presId="urn:microsoft.com/office/officeart/2005/8/layout/vList4"/>
    <dgm:cxn modelId="{DAACE684-13D3-AA4A-9CEA-931EC8EB519B}" type="presOf" srcId="{4224D027-DDB4-470A-8CBD-D40D8D5B2651}" destId="{225012BD-4A7A-4DFE-97A4-3B48A680CC3B}" srcOrd="1" destOrd="1" presId="urn:microsoft.com/office/officeart/2005/8/layout/vList4"/>
    <dgm:cxn modelId="{24EFC91E-BF99-3B45-B7EA-53FD2BD021A7}" type="presParOf" srcId="{3852D47F-7A67-46D9-B274-473808E9ADAB}" destId="{0A1E58D3-B723-439D-857B-C10FFED69F2C}" srcOrd="0" destOrd="0" presId="urn:microsoft.com/office/officeart/2005/8/layout/vList4"/>
    <dgm:cxn modelId="{5314C355-9C18-074C-9CD4-A5D25971910B}" type="presParOf" srcId="{0A1E58D3-B723-439D-857B-C10FFED69F2C}" destId="{F9C2A6FA-6E84-425E-94DE-9C826F263074}" srcOrd="0" destOrd="0" presId="urn:microsoft.com/office/officeart/2005/8/layout/vList4"/>
    <dgm:cxn modelId="{6B6C2AEB-7511-9247-B338-FD829C7C7B6E}" type="presParOf" srcId="{0A1E58D3-B723-439D-857B-C10FFED69F2C}" destId="{8D3747AF-D93E-4A2F-BFF1-94779753D3C6}" srcOrd="1" destOrd="0" presId="urn:microsoft.com/office/officeart/2005/8/layout/vList4"/>
    <dgm:cxn modelId="{E707E7F0-B594-7A45-9D4C-8BDD914B3720}" type="presParOf" srcId="{0A1E58D3-B723-439D-857B-C10FFED69F2C}" destId="{225012BD-4A7A-4DFE-97A4-3B48A680CC3B}" srcOrd="2" destOrd="0" presId="urn:microsoft.com/office/officeart/2005/8/layout/vList4"/>
    <dgm:cxn modelId="{F65C44C5-73FB-764B-8BFC-59E08848F8C6}" type="presParOf" srcId="{3852D47F-7A67-46D9-B274-473808E9ADAB}" destId="{52A7CA08-8525-4902-869D-1E51061782D2}" srcOrd="1" destOrd="0" presId="urn:microsoft.com/office/officeart/2005/8/layout/vList4"/>
    <dgm:cxn modelId="{9BDD8559-5548-B84B-B5A0-C19466FC1B77}" type="presParOf" srcId="{3852D47F-7A67-46D9-B274-473808E9ADAB}" destId="{D6EBBF9F-347F-4D9A-8016-1720639012C7}" srcOrd="2" destOrd="0" presId="urn:microsoft.com/office/officeart/2005/8/layout/vList4"/>
    <dgm:cxn modelId="{83E02DF1-2266-3543-ADAE-47D10AEC98FB}" type="presParOf" srcId="{D6EBBF9F-347F-4D9A-8016-1720639012C7}" destId="{9A49B4A6-B581-48F3-8CAA-86771CA4A69D}" srcOrd="0" destOrd="0" presId="urn:microsoft.com/office/officeart/2005/8/layout/vList4"/>
    <dgm:cxn modelId="{2E35F47C-7467-FE41-8A6F-5703C0F9C57E}" type="presParOf" srcId="{D6EBBF9F-347F-4D9A-8016-1720639012C7}" destId="{8BC495E9-A7EE-4E2F-AA07-32FB8C6D6113}" srcOrd="1" destOrd="0" presId="urn:microsoft.com/office/officeart/2005/8/layout/vList4"/>
    <dgm:cxn modelId="{1F808065-91DB-0A4F-A963-1EDACA795D13}" type="presParOf" srcId="{D6EBBF9F-347F-4D9A-8016-1720639012C7}" destId="{24A2517C-1931-4D7F-96D5-E6CE8417F659}" srcOrd="2" destOrd="0" presId="urn:microsoft.com/office/officeart/2005/8/layout/vList4"/>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3D54C07A-56CF-4F5E-ABD3-F9CAD0702C06}" type="doc">
      <dgm:prSet loTypeId="urn:microsoft.com/office/officeart/2005/8/layout/bProcess2" loCatId="process" qsTypeId="urn:microsoft.com/office/officeart/2005/8/quickstyle/simple1" qsCatId="simple" csTypeId="urn:microsoft.com/office/officeart/2005/8/colors/accent1_2" csCatId="accent1" phldr="1"/>
      <dgm:spPr/>
      <dgm:t>
        <a:bodyPr/>
        <a:lstStyle/>
        <a:p>
          <a:endParaRPr lang="en-US"/>
        </a:p>
      </dgm:t>
    </dgm:pt>
    <dgm:pt modelId="{C350A1B7-E300-48DD-8863-0576D7E90735}">
      <dgm:prSet phldrT="[Text]"/>
      <dgm:spPr/>
      <dgm:t>
        <a:bodyPr/>
        <a:lstStyle/>
        <a:p>
          <a:r>
            <a:rPr lang="en-US" dirty="0" smtClean="0">
              <a:solidFill>
                <a:schemeClr val="tx1"/>
              </a:solidFill>
            </a:rPr>
            <a:t>Supported Living w/Roommate</a:t>
          </a:r>
          <a:endParaRPr lang="en-US" dirty="0">
            <a:solidFill>
              <a:schemeClr val="tx1"/>
            </a:solidFill>
          </a:endParaRPr>
        </a:p>
      </dgm:t>
    </dgm:pt>
    <dgm:pt modelId="{80968E2A-30E4-4AD3-B470-DF1C1A8E5944}" type="parTrans" cxnId="{C3F2E3EE-6DD9-4980-BF1E-AB8D3B7109FE}">
      <dgm:prSet/>
      <dgm:spPr/>
      <dgm:t>
        <a:bodyPr/>
        <a:lstStyle/>
        <a:p>
          <a:endParaRPr lang="en-US"/>
        </a:p>
      </dgm:t>
    </dgm:pt>
    <dgm:pt modelId="{4E65A3FF-FE6B-4D14-9F64-2A3E3A6B3DF8}" type="sibTrans" cxnId="{C3F2E3EE-6DD9-4980-BF1E-AB8D3B7109FE}">
      <dgm:prSet/>
      <dgm:spPr/>
      <dgm:t>
        <a:bodyPr/>
        <a:lstStyle/>
        <a:p>
          <a:endParaRPr lang="en-US"/>
        </a:p>
      </dgm:t>
    </dgm:pt>
    <dgm:pt modelId="{5FD445E0-85C5-4B52-AC0B-33F45FC76BC2}">
      <dgm:prSet phldrT="[Text]"/>
      <dgm:spPr/>
      <dgm:t>
        <a:bodyPr/>
        <a:lstStyle/>
        <a:p>
          <a:r>
            <a:rPr lang="en-US" dirty="0" smtClean="0">
              <a:solidFill>
                <a:schemeClr val="tx1"/>
              </a:solidFill>
            </a:rPr>
            <a:t>Roommate Dies</a:t>
          </a:r>
          <a:endParaRPr lang="en-US" dirty="0">
            <a:solidFill>
              <a:schemeClr val="tx1"/>
            </a:solidFill>
          </a:endParaRPr>
        </a:p>
      </dgm:t>
    </dgm:pt>
    <dgm:pt modelId="{ADB5733C-FD89-4E54-8926-B34A8537A15E}" type="parTrans" cxnId="{422D6DD9-FF52-4DCA-A3DD-F5576EF2EF07}">
      <dgm:prSet/>
      <dgm:spPr/>
      <dgm:t>
        <a:bodyPr/>
        <a:lstStyle/>
        <a:p>
          <a:endParaRPr lang="en-US"/>
        </a:p>
      </dgm:t>
    </dgm:pt>
    <dgm:pt modelId="{1195E182-78CD-4089-8279-5E81CF35FF17}" type="sibTrans" cxnId="{422D6DD9-FF52-4DCA-A3DD-F5576EF2EF07}">
      <dgm:prSet/>
      <dgm:spPr/>
      <dgm:t>
        <a:bodyPr/>
        <a:lstStyle/>
        <a:p>
          <a:endParaRPr lang="en-US"/>
        </a:p>
      </dgm:t>
    </dgm:pt>
    <dgm:pt modelId="{2B84BC3A-7ABD-4E18-A4B5-5F7B2F58443D}">
      <dgm:prSet phldrT="[Text]"/>
      <dgm:spPr/>
      <dgm:t>
        <a:bodyPr/>
        <a:lstStyle/>
        <a:p>
          <a:r>
            <a:rPr lang="en-US" dirty="0" smtClean="0">
              <a:solidFill>
                <a:schemeClr val="tx1"/>
              </a:solidFill>
            </a:rPr>
            <a:t>Set’s Fire to Apt.</a:t>
          </a:r>
          <a:endParaRPr lang="en-US" dirty="0">
            <a:solidFill>
              <a:schemeClr val="tx1"/>
            </a:solidFill>
          </a:endParaRPr>
        </a:p>
      </dgm:t>
    </dgm:pt>
    <dgm:pt modelId="{266EFA86-AF15-47BC-8058-4A1D099DDEB6}" type="parTrans" cxnId="{F38F8C58-0A56-4C84-9CC1-7359AEEBD6A9}">
      <dgm:prSet/>
      <dgm:spPr/>
      <dgm:t>
        <a:bodyPr/>
        <a:lstStyle/>
        <a:p>
          <a:endParaRPr lang="en-US"/>
        </a:p>
      </dgm:t>
    </dgm:pt>
    <dgm:pt modelId="{93A60268-3EA7-4340-A20D-4CAC5FFB310C}" type="sibTrans" cxnId="{F38F8C58-0A56-4C84-9CC1-7359AEEBD6A9}">
      <dgm:prSet/>
      <dgm:spPr/>
      <dgm:t>
        <a:bodyPr/>
        <a:lstStyle/>
        <a:p>
          <a:endParaRPr lang="en-US"/>
        </a:p>
      </dgm:t>
    </dgm:pt>
    <dgm:pt modelId="{A33F044B-B0D3-4902-96DB-EF3D48D607A3}">
      <dgm:prSet phldrT="[Text]"/>
      <dgm:spPr/>
      <dgm:t>
        <a:bodyPr/>
        <a:lstStyle/>
        <a:p>
          <a:r>
            <a:rPr lang="en-US" dirty="0" smtClean="0">
              <a:solidFill>
                <a:schemeClr val="tx1"/>
              </a:solidFill>
            </a:rPr>
            <a:t>Group Home</a:t>
          </a:r>
          <a:endParaRPr lang="en-US" dirty="0">
            <a:solidFill>
              <a:schemeClr val="tx1"/>
            </a:solidFill>
          </a:endParaRPr>
        </a:p>
      </dgm:t>
    </dgm:pt>
    <dgm:pt modelId="{6A221CB0-D4E8-4D2B-B20F-105FB4C4AB9D}" type="parTrans" cxnId="{D727F5C8-423B-43B1-BD4E-E1E4E43A4C0E}">
      <dgm:prSet/>
      <dgm:spPr/>
      <dgm:t>
        <a:bodyPr/>
        <a:lstStyle/>
        <a:p>
          <a:endParaRPr lang="en-US"/>
        </a:p>
      </dgm:t>
    </dgm:pt>
    <dgm:pt modelId="{58FC490B-9E3F-4AFB-839D-4AEA91153CFE}" type="sibTrans" cxnId="{D727F5C8-423B-43B1-BD4E-E1E4E43A4C0E}">
      <dgm:prSet/>
      <dgm:spPr/>
      <dgm:t>
        <a:bodyPr/>
        <a:lstStyle/>
        <a:p>
          <a:endParaRPr lang="en-US"/>
        </a:p>
      </dgm:t>
    </dgm:pt>
    <dgm:pt modelId="{B191134C-D885-40D6-81E9-67AD91A49D91}">
      <dgm:prSet phldrT="[Text]"/>
      <dgm:spPr/>
      <dgm:t>
        <a:bodyPr/>
        <a:lstStyle/>
        <a:p>
          <a:r>
            <a:rPr lang="en-US" dirty="0" smtClean="0">
              <a:solidFill>
                <a:schemeClr val="tx1"/>
              </a:solidFill>
            </a:rPr>
            <a:t>State Institution</a:t>
          </a:r>
          <a:endParaRPr lang="en-US" dirty="0">
            <a:solidFill>
              <a:schemeClr val="tx1"/>
            </a:solidFill>
          </a:endParaRPr>
        </a:p>
      </dgm:t>
    </dgm:pt>
    <dgm:pt modelId="{E3C1DD3B-9B6E-438B-9864-5C3E4F248573}" type="parTrans" cxnId="{2D7C369F-C6A1-4B17-82DA-32EA830B91D2}">
      <dgm:prSet/>
      <dgm:spPr/>
      <dgm:t>
        <a:bodyPr/>
        <a:lstStyle/>
        <a:p>
          <a:endParaRPr lang="en-US"/>
        </a:p>
      </dgm:t>
    </dgm:pt>
    <dgm:pt modelId="{8795AAE3-036A-4A89-9B95-73711C348AE2}" type="sibTrans" cxnId="{2D7C369F-C6A1-4B17-82DA-32EA830B91D2}">
      <dgm:prSet/>
      <dgm:spPr/>
      <dgm:t>
        <a:bodyPr/>
        <a:lstStyle/>
        <a:p>
          <a:endParaRPr lang="en-US"/>
        </a:p>
      </dgm:t>
    </dgm:pt>
    <dgm:pt modelId="{0779FFC4-EF0C-48D6-BBD7-E6DDCEBDB58A}">
      <dgm:prSet phldrT="[Text]"/>
      <dgm:spPr/>
      <dgm:t>
        <a:bodyPr/>
        <a:lstStyle/>
        <a:p>
          <a:r>
            <a:rPr lang="en-US" dirty="0" smtClean="0">
              <a:solidFill>
                <a:schemeClr val="tx1"/>
              </a:solidFill>
            </a:rPr>
            <a:t>Mom’s House</a:t>
          </a:r>
          <a:endParaRPr lang="en-US" dirty="0">
            <a:solidFill>
              <a:schemeClr val="tx1"/>
            </a:solidFill>
          </a:endParaRPr>
        </a:p>
      </dgm:t>
    </dgm:pt>
    <dgm:pt modelId="{DA3B22DA-640B-4DAC-BA15-FAC1FCF7D2E9}" type="parTrans" cxnId="{31076CD9-3FCF-4B19-A7AD-7C1437A0851F}">
      <dgm:prSet/>
      <dgm:spPr/>
      <dgm:t>
        <a:bodyPr/>
        <a:lstStyle/>
        <a:p>
          <a:endParaRPr lang="en-US"/>
        </a:p>
      </dgm:t>
    </dgm:pt>
    <dgm:pt modelId="{BE6F4C0B-3FD5-45C2-8ACB-F2C72DB4A599}" type="sibTrans" cxnId="{31076CD9-3FCF-4B19-A7AD-7C1437A0851F}">
      <dgm:prSet/>
      <dgm:spPr/>
      <dgm:t>
        <a:bodyPr/>
        <a:lstStyle/>
        <a:p>
          <a:endParaRPr lang="en-US"/>
        </a:p>
      </dgm:t>
    </dgm:pt>
    <dgm:pt modelId="{1D7E8A21-36C2-4F01-BD6D-8402E065DC67}">
      <dgm:prSet phldrT="[Text]"/>
      <dgm:spPr/>
      <dgm:t>
        <a:bodyPr/>
        <a:lstStyle/>
        <a:p>
          <a:r>
            <a:rPr lang="en-US" dirty="0" smtClean="0">
              <a:solidFill>
                <a:schemeClr val="tx1"/>
              </a:solidFill>
            </a:rPr>
            <a:t>Supported Living Alone</a:t>
          </a:r>
          <a:endParaRPr lang="en-US" dirty="0">
            <a:solidFill>
              <a:schemeClr val="tx1"/>
            </a:solidFill>
          </a:endParaRPr>
        </a:p>
      </dgm:t>
    </dgm:pt>
    <dgm:pt modelId="{A02FBD86-6484-42F1-89A6-7326D8DE0BA9}" type="parTrans" cxnId="{CD2EF811-CF53-444A-A625-DBF7817B0812}">
      <dgm:prSet/>
      <dgm:spPr/>
      <dgm:t>
        <a:bodyPr/>
        <a:lstStyle/>
        <a:p>
          <a:endParaRPr lang="en-US"/>
        </a:p>
      </dgm:t>
    </dgm:pt>
    <dgm:pt modelId="{1BBADB18-8802-4F50-9176-0152A8E7A634}" type="sibTrans" cxnId="{CD2EF811-CF53-444A-A625-DBF7817B0812}">
      <dgm:prSet/>
      <dgm:spPr/>
      <dgm:t>
        <a:bodyPr/>
        <a:lstStyle/>
        <a:p>
          <a:endParaRPr lang="en-US"/>
        </a:p>
      </dgm:t>
    </dgm:pt>
    <dgm:pt modelId="{091C2454-3CD5-422D-9842-CD186CBBAECD}">
      <dgm:prSet phldrT="[Text]"/>
      <dgm:spPr/>
      <dgm:t>
        <a:bodyPr/>
        <a:lstStyle/>
        <a:p>
          <a:r>
            <a:rPr lang="en-US" dirty="0" smtClean="0">
              <a:solidFill>
                <a:schemeClr val="tx1"/>
              </a:solidFill>
            </a:rPr>
            <a:t>Issues with Dog and Staff</a:t>
          </a:r>
          <a:endParaRPr lang="en-US" dirty="0">
            <a:solidFill>
              <a:schemeClr val="tx1"/>
            </a:solidFill>
          </a:endParaRPr>
        </a:p>
      </dgm:t>
    </dgm:pt>
    <dgm:pt modelId="{B2109414-44E0-4DCC-9861-E9E8CA3CD938}" type="parTrans" cxnId="{D5AFA85A-03B3-4B2A-8FE2-A7F05811FBFA}">
      <dgm:prSet/>
      <dgm:spPr/>
      <dgm:t>
        <a:bodyPr/>
        <a:lstStyle/>
        <a:p>
          <a:endParaRPr lang="en-US"/>
        </a:p>
      </dgm:t>
    </dgm:pt>
    <dgm:pt modelId="{3870DD7E-ACAE-4D5D-A1FE-7B12AF1D93D2}" type="sibTrans" cxnId="{D5AFA85A-03B3-4B2A-8FE2-A7F05811FBFA}">
      <dgm:prSet/>
      <dgm:spPr/>
      <dgm:t>
        <a:bodyPr/>
        <a:lstStyle/>
        <a:p>
          <a:endParaRPr lang="en-US"/>
        </a:p>
      </dgm:t>
    </dgm:pt>
    <dgm:pt modelId="{215BDB73-8824-4486-A102-B89CEA438F9C}">
      <dgm:prSet phldrT="[Text]"/>
      <dgm:spPr/>
      <dgm:t>
        <a:bodyPr/>
        <a:lstStyle/>
        <a:p>
          <a:r>
            <a:rPr lang="en-US" dirty="0" smtClean="0">
              <a:solidFill>
                <a:schemeClr val="tx1"/>
              </a:solidFill>
            </a:rPr>
            <a:t>Rest Assured</a:t>
          </a:r>
          <a:endParaRPr lang="en-US" dirty="0">
            <a:solidFill>
              <a:schemeClr val="tx1"/>
            </a:solidFill>
          </a:endParaRPr>
        </a:p>
      </dgm:t>
    </dgm:pt>
    <dgm:pt modelId="{8A463ABB-98C2-475F-BFA4-12A86C71CADE}" type="parTrans" cxnId="{7FB606F2-81BC-4F9D-B02E-22C2EFB5CC15}">
      <dgm:prSet/>
      <dgm:spPr/>
      <dgm:t>
        <a:bodyPr/>
        <a:lstStyle/>
        <a:p>
          <a:endParaRPr lang="en-US"/>
        </a:p>
      </dgm:t>
    </dgm:pt>
    <dgm:pt modelId="{59B896D0-6A5E-48AF-9DED-AA4E6F631511}" type="sibTrans" cxnId="{7FB606F2-81BC-4F9D-B02E-22C2EFB5CC15}">
      <dgm:prSet/>
      <dgm:spPr/>
      <dgm:t>
        <a:bodyPr/>
        <a:lstStyle/>
        <a:p>
          <a:endParaRPr lang="en-US"/>
        </a:p>
      </dgm:t>
    </dgm:pt>
    <dgm:pt modelId="{437B53EF-C3B7-4C0C-A2AA-8AA1D2428F63}" type="pres">
      <dgm:prSet presAssocID="{3D54C07A-56CF-4F5E-ABD3-F9CAD0702C06}" presName="diagram" presStyleCnt="0">
        <dgm:presLayoutVars>
          <dgm:dir/>
          <dgm:resizeHandles/>
        </dgm:presLayoutVars>
      </dgm:prSet>
      <dgm:spPr/>
      <dgm:t>
        <a:bodyPr/>
        <a:lstStyle/>
        <a:p>
          <a:endParaRPr lang="en-US"/>
        </a:p>
      </dgm:t>
    </dgm:pt>
    <dgm:pt modelId="{839BCC6D-0675-4540-A157-0E15273D71AB}" type="pres">
      <dgm:prSet presAssocID="{C350A1B7-E300-48DD-8863-0576D7E90735}" presName="firstNode" presStyleLbl="node1" presStyleIdx="0" presStyleCnt="9">
        <dgm:presLayoutVars>
          <dgm:bulletEnabled val="1"/>
        </dgm:presLayoutVars>
      </dgm:prSet>
      <dgm:spPr/>
      <dgm:t>
        <a:bodyPr/>
        <a:lstStyle/>
        <a:p>
          <a:endParaRPr lang="en-US"/>
        </a:p>
      </dgm:t>
    </dgm:pt>
    <dgm:pt modelId="{E3E75E60-1827-4059-A268-1A0050202EB2}" type="pres">
      <dgm:prSet presAssocID="{4E65A3FF-FE6B-4D14-9F64-2A3E3A6B3DF8}" presName="sibTrans" presStyleLbl="sibTrans2D1" presStyleIdx="0" presStyleCnt="8"/>
      <dgm:spPr/>
      <dgm:t>
        <a:bodyPr/>
        <a:lstStyle/>
        <a:p>
          <a:endParaRPr lang="en-US"/>
        </a:p>
      </dgm:t>
    </dgm:pt>
    <dgm:pt modelId="{361E2DEE-79D2-401B-B081-0F056B58E092}" type="pres">
      <dgm:prSet presAssocID="{5FD445E0-85C5-4B52-AC0B-33F45FC76BC2}" presName="middleNode" presStyleCnt="0"/>
      <dgm:spPr/>
    </dgm:pt>
    <dgm:pt modelId="{DC8D9200-7F1C-4909-946E-49EB649E65D4}" type="pres">
      <dgm:prSet presAssocID="{5FD445E0-85C5-4B52-AC0B-33F45FC76BC2}" presName="padding" presStyleLbl="node1" presStyleIdx="0" presStyleCnt="9"/>
      <dgm:spPr/>
    </dgm:pt>
    <dgm:pt modelId="{7099D025-D420-42B0-B07C-87508696AB79}" type="pres">
      <dgm:prSet presAssocID="{5FD445E0-85C5-4B52-AC0B-33F45FC76BC2}" presName="shape" presStyleLbl="node1" presStyleIdx="1" presStyleCnt="9">
        <dgm:presLayoutVars>
          <dgm:bulletEnabled val="1"/>
        </dgm:presLayoutVars>
      </dgm:prSet>
      <dgm:spPr/>
      <dgm:t>
        <a:bodyPr/>
        <a:lstStyle/>
        <a:p>
          <a:endParaRPr lang="en-US"/>
        </a:p>
      </dgm:t>
    </dgm:pt>
    <dgm:pt modelId="{DF2EDA21-BBBD-4426-BFC8-5A539CBF0326}" type="pres">
      <dgm:prSet presAssocID="{1195E182-78CD-4089-8279-5E81CF35FF17}" presName="sibTrans" presStyleLbl="sibTrans2D1" presStyleIdx="1" presStyleCnt="8"/>
      <dgm:spPr/>
      <dgm:t>
        <a:bodyPr/>
        <a:lstStyle/>
        <a:p>
          <a:endParaRPr lang="en-US"/>
        </a:p>
      </dgm:t>
    </dgm:pt>
    <dgm:pt modelId="{7DB53434-8F42-4369-9879-67B2A2A02A0A}" type="pres">
      <dgm:prSet presAssocID="{2B84BC3A-7ABD-4E18-A4B5-5F7B2F58443D}" presName="middleNode" presStyleCnt="0"/>
      <dgm:spPr/>
    </dgm:pt>
    <dgm:pt modelId="{36B717A6-75BC-4112-BCD8-E631B1DE1141}" type="pres">
      <dgm:prSet presAssocID="{2B84BC3A-7ABD-4E18-A4B5-5F7B2F58443D}" presName="padding" presStyleLbl="node1" presStyleIdx="1" presStyleCnt="9"/>
      <dgm:spPr/>
    </dgm:pt>
    <dgm:pt modelId="{D235A762-B2D4-4616-968D-BFF0026DD033}" type="pres">
      <dgm:prSet presAssocID="{2B84BC3A-7ABD-4E18-A4B5-5F7B2F58443D}" presName="shape" presStyleLbl="node1" presStyleIdx="2" presStyleCnt="9">
        <dgm:presLayoutVars>
          <dgm:bulletEnabled val="1"/>
        </dgm:presLayoutVars>
      </dgm:prSet>
      <dgm:spPr/>
      <dgm:t>
        <a:bodyPr/>
        <a:lstStyle/>
        <a:p>
          <a:endParaRPr lang="en-US"/>
        </a:p>
      </dgm:t>
    </dgm:pt>
    <dgm:pt modelId="{E2123C55-5749-489A-BFEA-FAA0790AFEF0}" type="pres">
      <dgm:prSet presAssocID="{93A60268-3EA7-4340-A20D-4CAC5FFB310C}" presName="sibTrans" presStyleLbl="sibTrans2D1" presStyleIdx="2" presStyleCnt="8"/>
      <dgm:spPr/>
      <dgm:t>
        <a:bodyPr/>
        <a:lstStyle/>
        <a:p>
          <a:endParaRPr lang="en-US"/>
        </a:p>
      </dgm:t>
    </dgm:pt>
    <dgm:pt modelId="{9970E506-BC05-442F-8ADB-D56B498C533A}" type="pres">
      <dgm:prSet presAssocID="{A33F044B-B0D3-4902-96DB-EF3D48D607A3}" presName="middleNode" presStyleCnt="0"/>
      <dgm:spPr/>
    </dgm:pt>
    <dgm:pt modelId="{EF9BAC06-8FDA-4380-BF9E-BC7ACA54F3F8}" type="pres">
      <dgm:prSet presAssocID="{A33F044B-B0D3-4902-96DB-EF3D48D607A3}" presName="padding" presStyleLbl="node1" presStyleIdx="2" presStyleCnt="9"/>
      <dgm:spPr/>
    </dgm:pt>
    <dgm:pt modelId="{174D2A41-4B0E-491F-BB6A-D89ABFC9315A}" type="pres">
      <dgm:prSet presAssocID="{A33F044B-B0D3-4902-96DB-EF3D48D607A3}" presName="shape" presStyleLbl="node1" presStyleIdx="3" presStyleCnt="9">
        <dgm:presLayoutVars>
          <dgm:bulletEnabled val="1"/>
        </dgm:presLayoutVars>
      </dgm:prSet>
      <dgm:spPr/>
      <dgm:t>
        <a:bodyPr/>
        <a:lstStyle/>
        <a:p>
          <a:endParaRPr lang="en-US"/>
        </a:p>
      </dgm:t>
    </dgm:pt>
    <dgm:pt modelId="{8A11339E-DFE4-46F3-AEFA-22518531725A}" type="pres">
      <dgm:prSet presAssocID="{58FC490B-9E3F-4AFB-839D-4AEA91153CFE}" presName="sibTrans" presStyleLbl="sibTrans2D1" presStyleIdx="3" presStyleCnt="8"/>
      <dgm:spPr/>
      <dgm:t>
        <a:bodyPr/>
        <a:lstStyle/>
        <a:p>
          <a:endParaRPr lang="en-US"/>
        </a:p>
      </dgm:t>
    </dgm:pt>
    <dgm:pt modelId="{1227C19E-AFAF-4478-875E-72996914DCF1}" type="pres">
      <dgm:prSet presAssocID="{B191134C-D885-40D6-81E9-67AD91A49D91}" presName="middleNode" presStyleCnt="0"/>
      <dgm:spPr/>
    </dgm:pt>
    <dgm:pt modelId="{E12D7978-BBD9-4B91-93F1-F1BA86599C17}" type="pres">
      <dgm:prSet presAssocID="{B191134C-D885-40D6-81E9-67AD91A49D91}" presName="padding" presStyleLbl="node1" presStyleIdx="3" presStyleCnt="9"/>
      <dgm:spPr/>
    </dgm:pt>
    <dgm:pt modelId="{4AEFB040-8899-494E-BC99-26BD9DE47825}" type="pres">
      <dgm:prSet presAssocID="{B191134C-D885-40D6-81E9-67AD91A49D91}" presName="shape" presStyleLbl="node1" presStyleIdx="4" presStyleCnt="9">
        <dgm:presLayoutVars>
          <dgm:bulletEnabled val="1"/>
        </dgm:presLayoutVars>
      </dgm:prSet>
      <dgm:spPr/>
      <dgm:t>
        <a:bodyPr/>
        <a:lstStyle/>
        <a:p>
          <a:endParaRPr lang="en-US"/>
        </a:p>
      </dgm:t>
    </dgm:pt>
    <dgm:pt modelId="{9EF84178-D31C-421C-BFAA-9B4D5BFEB687}" type="pres">
      <dgm:prSet presAssocID="{8795AAE3-036A-4A89-9B95-73711C348AE2}" presName="sibTrans" presStyleLbl="sibTrans2D1" presStyleIdx="4" presStyleCnt="8"/>
      <dgm:spPr/>
      <dgm:t>
        <a:bodyPr/>
        <a:lstStyle/>
        <a:p>
          <a:endParaRPr lang="en-US"/>
        </a:p>
      </dgm:t>
    </dgm:pt>
    <dgm:pt modelId="{064D6D5C-D992-4364-B8FA-F4E42C04DE7C}" type="pres">
      <dgm:prSet presAssocID="{0779FFC4-EF0C-48D6-BBD7-E6DDCEBDB58A}" presName="middleNode" presStyleCnt="0"/>
      <dgm:spPr/>
    </dgm:pt>
    <dgm:pt modelId="{71DFCA0F-113F-4C14-9D3D-F915EFBDD0A0}" type="pres">
      <dgm:prSet presAssocID="{0779FFC4-EF0C-48D6-BBD7-E6DDCEBDB58A}" presName="padding" presStyleLbl="node1" presStyleIdx="4" presStyleCnt="9"/>
      <dgm:spPr/>
    </dgm:pt>
    <dgm:pt modelId="{BD15C13E-D603-4C50-8A04-DBEA2539533E}" type="pres">
      <dgm:prSet presAssocID="{0779FFC4-EF0C-48D6-BBD7-E6DDCEBDB58A}" presName="shape" presStyleLbl="node1" presStyleIdx="5" presStyleCnt="9">
        <dgm:presLayoutVars>
          <dgm:bulletEnabled val="1"/>
        </dgm:presLayoutVars>
      </dgm:prSet>
      <dgm:spPr/>
      <dgm:t>
        <a:bodyPr/>
        <a:lstStyle/>
        <a:p>
          <a:endParaRPr lang="en-US"/>
        </a:p>
      </dgm:t>
    </dgm:pt>
    <dgm:pt modelId="{45501A6E-DB8C-4B95-9694-9D0F88F0CD9B}" type="pres">
      <dgm:prSet presAssocID="{BE6F4C0B-3FD5-45C2-8ACB-F2C72DB4A599}" presName="sibTrans" presStyleLbl="sibTrans2D1" presStyleIdx="5" presStyleCnt="8"/>
      <dgm:spPr/>
      <dgm:t>
        <a:bodyPr/>
        <a:lstStyle/>
        <a:p>
          <a:endParaRPr lang="en-US"/>
        </a:p>
      </dgm:t>
    </dgm:pt>
    <dgm:pt modelId="{B76770A3-8EBD-4FEF-A37F-32F23EB3728A}" type="pres">
      <dgm:prSet presAssocID="{1D7E8A21-36C2-4F01-BD6D-8402E065DC67}" presName="middleNode" presStyleCnt="0"/>
      <dgm:spPr/>
    </dgm:pt>
    <dgm:pt modelId="{47468960-527D-4DB2-B777-97B9FA82436C}" type="pres">
      <dgm:prSet presAssocID="{1D7E8A21-36C2-4F01-BD6D-8402E065DC67}" presName="padding" presStyleLbl="node1" presStyleIdx="5" presStyleCnt="9"/>
      <dgm:spPr/>
    </dgm:pt>
    <dgm:pt modelId="{9A8FED90-369B-42A6-95A5-A27BBB6188CA}" type="pres">
      <dgm:prSet presAssocID="{1D7E8A21-36C2-4F01-BD6D-8402E065DC67}" presName="shape" presStyleLbl="node1" presStyleIdx="6" presStyleCnt="9">
        <dgm:presLayoutVars>
          <dgm:bulletEnabled val="1"/>
        </dgm:presLayoutVars>
      </dgm:prSet>
      <dgm:spPr/>
      <dgm:t>
        <a:bodyPr/>
        <a:lstStyle/>
        <a:p>
          <a:endParaRPr lang="en-US"/>
        </a:p>
      </dgm:t>
    </dgm:pt>
    <dgm:pt modelId="{BAB86823-754F-4576-8A2E-1F09A0D05B51}" type="pres">
      <dgm:prSet presAssocID="{1BBADB18-8802-4F50-9176-0152A8E7A634}" presName="sibTrans" presStyleLbl="sibTrans2D1" presStyleIdx="6" presStyleCnt="8"/>
      <dgm:spPr/>
      <dgm:t>
        <a:bodyPr/>
        <a:lstStyle/>
        <a:p>
          <a:endParaRPr lang="en-US"/>
        </a:p>
      </dgm:t>
    </dgm:pt>
    <dgm:pt modelId="{CBCDDFE3-883F-4483-85E9-35A7940275E8}" type="pres">
      <dgm:prSet presAssocID="{091C2454-3CD5-422D-9842-CD186CBBAECD}" presName="middleNode" presStyleCnt="0"/>
      <dgm:spPr/>
    </dgm:pt>
    <dgm:pt modelId="{B3920011-647B-4A31-92FB-B1E282DCED2D}" type="pres">
      <dgm:prSet presAssocID="{091C2454-3CD5-422D-9842-CD186CBBAECD}" presName="padding" presStyleLbl="node1" presStyleIdx="6" presStyleCnt="9"/>
      <dgm:spPr/>
    </dgm:pt>
    <dgm:pt modelId="{95344547-BDE1-4224-8BD0-B090147C45F6}" type="pres">
      <dgm:prSet presAssocID="{091C2454-3CD5-422D-9842-CD186CBBAECD}" presName="shape" presStyleLbl="node1" presStyleIdx="7" presStyleCnt="9">
        <dgm:presLayoutVars>
          <dgm:bulletEnabled val="1"/>
        </dgm:presLayoutVars>
      </dgm:prSet>
      <dgm:spPr/>
      <dgm:t>
        <a:bodyPr/>
        <a:lstStyle/>
        <a:p>
          <a:endParaRPr lang="en-US"/>
        </a:p>
      </dgm:t>
    </dgm:pt>
    <dgm:pt modelId="{97034DA9-77DA-425C-9BB8-C9A648FDF470}" type="pres">
      <dgm:prSet presAssocID="{3870DD7E-ACAE-4D5D-A1FE-7B12AF1D93D2}" presName="sibTrans" presStyleLbl="sibTrans2D1" presStyleIdx="7" presStyleCnt="8"/>
      <dgm:spPr/>
      <dgm:t>
        <a:bodyPr/>
        <a:lstStyle/>
        <a:p>
          <a:endParaRPr lang="en-US"/>
        </a:p>
      </dgm:t>
    </dgm:pt>
    <dgm:pt modelId="{0445E054-2729-4BFA-98BD-3B8CBF2D45F7}" type="pres">
      <dgm:prSet presAssocID="{215BDB73-8824-4486-A102-B89CEA438F9C}" presName="lastNode" presStyleLbl="node1" presStyleIdx="8" presStyleCnt="9">
        <dgm:presLayoutVars>
          <dgm:bulletEnabled val="1"/>
        </dgm:presLayoutVars>
      </dgm:prSet>
      <dgm:spPr/>
      <dgm:t>
        <a:bodyPr/>
        <a:lstStyle/>
        <a:p>
          <a:endParaRPr lang="en-US"/>
        </a:p>
      </dgm:t>
    </dgm:pt>
  </dgm:ptLst>
  <dgm:cxnLst>
    <dgm:cxn modelId="{A9CD7EBF-023D-0F48-8E17-1376CA7B3166}" type="presOf" srcId="{1D7E8A21-36C2-4F01-BD6D-8402E065DC67}" destId="{9A8FED90-369B-42A6-95A5-A27BBB6188CA}" srcOrd="0" destOrd="0" presId="urn:microsoft.com/office/officeart/2005/8/layout/bProcess2"/>
    <dgm:cxn modelId="{8C3A3BE7-58CB-5242-BA19-270725F08939}" type="presOf" srcId="{2B84BC3A-7ABD-4E18-A4B5-5F7B2F58443D}" destId="{D235A762-B2D4-4616-968D-BFF0026DD033}" srcOrd="0" destOrd="0" presId="urn:microsoft.com/office/officeart/2005/8/layout/bProcess2"/>
    <dgm:cxn modelId="{C27AB860-D190-1742-A496-EE06A24217C8}" type="presOf" srcId="{A33F044B-B0D3-4902-96DB-EF3D48D607A3}" destId="{174D2A41-4B0E-491F-BB6A-D89ABFC9315A}" srcOrd="0" destOrd="0" presId="urn:microsoft.com/office/officeart/2005/8/layout/bProcess2"/>
    <dgm:cxn modelId="{D5AFA85A-03B3-4B2A-8FE2-A7F05811FBFA}" srcId="{3D54C07A-56CF-4F5E-ABD3-F9CAD0702C06}" destId="{091C2454-3CD5-422D-9842-CD186CBBAECD}" srcOrd="7" destOrd="0" parTransId="{B2109414-44E0-4DCC-9861-E9E8CA3CD938}" sibTransId="{3870DD7E-ACAE-4D5D-A1FE-7B12AF1D93D2}"/>
    <dgm:cxn modelId="{C3A3B66C-EA6F-4E4F-8EAB-33F0F1753F71}" type="presOf" srcId="{1BBADB18-8802-4F50-9176-0152A8E7A634}" destId="{BAB86823-754F-4576-8A2E-1F09A0D05B51}" srcOrd="0" destOrd="0" presId="urn:microsoft.com/office/officeart/2005/8/layout/bProcess2"/>
    <dgm:cxn modelId="{9C0A31C6-5ABB-3F47-8D94-C9E3FB15F615}" type="presOf" srcId="{B191134C-D885-40D6-81E9-67AD91A49D91}" destId="{4AEFB040-8899-494E-BC99-26BD9DE47825}" srcOrd="0" destOrd="0" presId="urn:microsoft.com/office/officeart/2005/8/layout/bProcess2"/>
    <dgm:cxn modelId="{7BE1F91E-59DD-6E48-A359-D32C740F7FFB}" type="presOf" srcId="{4E65A3FF-FE6B-4D14-9F64-2A3E3A6B3DF8}" destId="{E3E75E60-1827-4059-A268-1A0050202EB2}" srcOrd="0" destOrd="0" presId="urn:microsoft.com/office/officeart/2005/8/layout/bProcess2"/>
    <dgm:cxn modelId="{21F7DE71-CA01-3945-BC0B-35F7905A8482}" type="presOf" srcId="{091C2454-3CD5-422D-9842-CD186CBBAECD}" destId="{95344547-BDE1-4224-8BD0-B090147C45F6}" srcOrd="0" destOrd="0" presId="urn:microsoft.com/office/officeart/2005/8/layout/bProcess2"/>
    <dgm:cxn modelId="{FF12C286-966F-4343-B0AC-29B14870A440}" type="presOf" srcId="{93A60268-3EA7-4340-A20D-4CAC5FFB310C}" destId="{E2123C55-5749-489A-BFEA-FAA0790AFEF0}" srcOrd="0" destOrd="0" presId="urn:microsoft.com/office/officeart/2005/8/layout/bProcess2"/>
    <dgm:cxn modelId="{C3F2E3EE-6DD9-4980-BF1E-AB8D3B7109FE}" srcId="{3D54C07A-56CF-4F5E-ABD3-F9CAD0702C06}" destId="{C350A1B7-E300-48DD-8863-0576D7E90735}" srcOrd="0" destOrd="0" parTransId="{80968E2A-30E4-4AD3-B470-DF1C1A8E5944}" sibTransId="{4E65A3FF-FE6B-4D14-9F64-2A3E3A6B3DF8}"/>
    <dgm:cxn modelId="{7346ED0D-9B45-0744-BF07-0ED1674907AF}" type="presOf" srcId="{5FD445E0-85C5-4B52-AC0B-33F45FC76BC2}" destId="{7099D025-D420-42B0-B07C-87508696AB79}" srcOrd="0" destOrd="0" presId="urn:microsoft.com/office/officeart/2005/8/layout/bProcess2"/>
    <dgm:cxn modelId="{2D7C369F-C6A1-4B17-82DA-32EA830B91D2}" srcId="{3D54C07A-56CF-4F5E-ABD3-F9CAD0702C06}" destId="{B191134C-D885-40D6-81E9-67AD91A49D91}" srcOrd="4" destOrd="0" parTransId="{E3C1DD3B-9B6E-438B-9864-5C3E4F248573}" sibTransId="{8795AAE3-036A-4A89-9B95-73711C348AE2}"/>
    <dgm:cxn modelId="{7FB606F2-81BC-4F9D-B02E-22C2EFB5CC15}" srcId="{3D54C07A-56CF-4F5E-ABD3-F9CAD0702C06}" destId="{215BDB73-8824-4486-A102-B89CEA438F9C}" srcOrd="8" destOrd="0" parTransId="{8A463ABB-98C2-475F-BFA4-12A86C71CADE}" sibTransId="{59B896D0-6A5E-48AF-9DED-AA4E6F631511}"/>
    <dgm:cxn modelId="{CF6327BB-E78E-3743-B363-8B82D4B368D9}" type="presOf" srcId="{215BDB73-8824-4486-A102-B89CEA438F9C}" destId="{0445E054-2729-4BFA-98BD-3B8CBF2D45F7}" srcOrd="0" destOrd="0" presId="urn:microsoft.com/office/officeart/2005/8/layout/bProcess2"/>
    <dgm:cxn modelId="{D727F5C8-423B-43B1-BD4E-E1E4E43A4C0E}" srcId="{3D54C07A-56CF-4F5E-ABD3-F9CAD0702C06}" destId="{A33F044B-B0D3-4902-96DB-EF3D48D607A3}" srcOrd="3" destOrd="0" parTransId="{6A221CB0-D4E8-4D2B-B20F-105FB4C4AB9D}" sibTransId="{58FC490B-9E3F-4AFB-839D-4AEA91153CFE}"/>
    <dgm:cxn modelId="{93789E47-D285-0F48-8144-DAEA5ED1E5A1}" type="presOf" srcId="{3870DD7E-ACAE-4D5D-A1FE-7B12AF1D93D2}" destId="{97034DA9-77DA-425C-9BB8-C9A648FDF470}" srcOrd="0" destOrd="0" presId="urn:microsoft.com/office/officeart/2005/8/layout/bProcess2"/>
    <dgm:cxn modelId="{26CA6039-C5EB-1C41-B23B-A417FBE1E3B6}" type="presOf" srcId="{0779FFC4-EF0C-48D6-BBD7-E6DDCEBDB58A}" destId="{BD15C13E-D603-4C50-8A04-DBEA2539533E}" srcOrd="0" destOrd="0" presId="urn:microsoft.com/office/officeart/2005/8/layout/bProcess2"/>
    <dgm:cxn modelId="{F38F8C58-0A56-4C84-9CC1-7359AEEBD6A9}" srcId="{3D54C07A-56CF-4F5E-ABD3-F9CAD0702C06}" destId="{2B84BC3A-7ABD-4E18-A4B5-5F7B2F58443D}" srcOrd="2" destOrd="0" parTransId="{266EFA86-AF15-47BC-8058-4A1D099DDEB6}" sibTransId="{93A60268-3EA7-4340-A20D-4CAC5FFB310C}"/>
    <dgm:cxn modelId="{D5B6F63E-AECD-144D-8420-C27BAC9B40BA}" type="presOf" srcId="{58FC490B-9E3F-4AFB-839D-4AEA91153CFE}" destId="{8A11339E-DFE4-46F3-AEFA-22518531725A}" srcOrd="0" destOrd="0" presId="urn:microsoft.com/office/officeart/2005/8/layout/bProcess2"/>
    <dgm:cxn modelId="{2FC9D9D3-AAE0-FC40-B9AA-17A55261822B}" type="presOf" srcId="{C350A1B7-E300-48DD-8863-0576D7E90735}" destId="{839BCC6D-0675-4540-A157-0E15273D71AB}" srcOrd="0" destOrd="0" presId="urn:microsoft.com/office/officeart/2005/8/layout/bProcess2"/>
    <dgm:cxn modelId="{9C7636AD-0441-BD4A-A395-166774B47836}" type="presOf" srcId="{3D54C07A-56CF-4F5E-ABD3-F9CAD0702C06}" destId="{437B53EF-C3B7-4C0C-A2AA-8AA1D2428F63}" srcOrd="0" destOrd="0" presId="urn:microsoft.com/office/officeart/2005/8/layout/bProcess2"/>
    <dgm:cxn modelId="{31076CD9-3FCF-4B19-A7AD-7C1437A0851F}" srcId="{3D54C07A-56CF-4F5E-ABD3-F9CAD0702C06}" destId="{0779FFC4-EF0C-48D6-BBD7-E6DDCEBDB58A}" srcOrd="5" destOrd="0" parTransId="{DA3B22DA-640B-4DAC-BA15-FAC1FCF7D2E9}" sibTransId="{BE6F4C0B-3FD5-45C2-8ACB-F2C72DB4A599}"/>
    <dgm:cxn modelId="{CD2EF811-CF53-444A-A625-DBF7817B0812}" srcId="{3D54C07A-56CF-4F5E-ABD3-F9CAD0702C06}" destId="{1D7E8A21-36C2-4F01-BD6D-8402E065DC67}" srcOrd="6" destOrd="0" parTransId="{A02FBD86-6484-42F1-89A6-7326D8DE0BA9}" sibTransId="{1BBADB18-8802-4F50-9176-0152A8E7A634}"/>
    <dgm:cxn modelId="{422D6DD9-FF52-4DCA-A3DD-F5576EF2EF07}" srcId="{3D54C07A-56CF-4F5E-ABD3-F9CAD0702C06}" destId="{5FD445E0-85C5-4B52-AC0B-33F45FC76BC2}" srcOrd="1" destOrd="0" parTransId="{ADB5733C-FD89-4E54-8926-B34A8537A15E}" sibTransId="{1195E182-78CD-4089-8279-5E81CF35FF17}"/>
    <dgm:cxn modelId="{464A419A-4528-804B-8D1C-79F811A5B2DE}" type="presOf" srcId="{1195E182-78CD-4089-8279-5E81CF35FF17}" destId="{DF2EDA21-BBBD-4426-BFC8-5A539CBF0326}" srcOrd="0" destOrd="0" presId="urn:microsoft.com/office/officeart/2005/8/layout/bProcess2"/>
    <dgm:cxn modelId="{3FD8A6E6-5F5A-4743-885A-E0BF9C6C1B59}" type="presOf" srcId="{8795AAE3-036A-4A89-9B95-73711C348AE2}" destId="{9EF84178-D31C-421C-BFAA-9B4D5BFEB687}" srcOrd="0" destOrd="0" presId="urn:microsoft.com/office/officeart/2005/8/layout/bProcess2"/>
    <dgm:cxn modelId="{AD74F4F7-4644-BA47-B8B0-78C787A75EB0}" type="presOf" srcId="{BE6F4C0B-3FD5-45C2-8ACB-F2C72DB4A599}" destId="{45501A6E-DB8C-4B95-9694-9D0F88F0CD9B}" srcOrd="0" destOrd="0" presId="urn:microsoft.com/office/officeart/2005/8/layout/bProcess2"/>
    <dgm:cxn modelId="{76225168-DB55-D241-9BC2-8533926E7092}" type="presParOf" srcId="{437B53EF-C3B7-4C0C-A2AA-8AA1D2428F63}" destId="{839BCC6D-0675-4540-A157-0E15273D71AB}" srcOrd="0" destOrd="0" presId="urn:microsoft.com/office/officeart/2005/8/layout/bProcess2"/>
    <dgm:cxn modelId="{4A9CFDC0-E214-E847-BE8E-1E73F2B97A03}" type="presParOf" srcId="{437B53EF-C3B7-4C0C-A2AA-8AA1D2428F63}" destId="{E3E75E60-1827-4059-A268-1A0050202EB2}" srcOrd="1" destOrd="0" presId="urn:microsoft.com/office/officeart/2005/8/layout/bProcess2"/>
    <dgm:cxn modelId="{F0AD594C-D5CC-0A48-89DE-FD160BAF115E}" type="presParOf" srcId="{437B53EF-C3B7-4C0C-A2AA-8AA1D2428F63}" destId="{361E2DEE-79D2-401B-B081-0F056B58E092}" srcOrd="2" destOrd="0" presId="urn:microsoft.com/office/officeart/2005/8/layout/bProcess2"/>
    <dgm:cxn modelId="{927584A0-7DCE-C54B-A65A-59B54DE27DC1}" type="presParOf" srcId="{361E2DEE-79D2-401B-B081-0F056B58E092}" destId="{DC8D9200-7F1C-4909-946E-49EB649E65D4}" srcOrd="0" destOrd="0" presId="urn:microsoft.com/office/officeart/2005/8/layout/bProcess2"/>
    <dgm:cxn modelId="{944566C3-5B72-654A-92A8-02C103596C75}" type="presParOf" srcId="{361E2DEE-79D2-401B-B081-0F056B58E092}" destId="{7099D025-D420-42B0-B07C-87508696AB79}" srcOrd="1" destOrd="0" presId="urn:microsoft.com/office/officeart/2005/8/layout/bProcess2"/>
    <dgm:cxn modelId="{3C30116F-2B02-3247-B8BA-1832C63F1B53}" type="presParOf" srcId="{437B53EF-C3B7-4C0C-A2AA-8AA1D2428F63}" destId="{DF2EDA21-BBBD-4426-BFC8-5A539CBF0326}" srcOrd="3" destOrd="0" presId="urn:microsoft.com/office/officeart/2005/8/layout/bProcess2"/>
    <dgm:cxn modelId="{8B1DE93C-5976-404B-B400-B1566B51CFA1}" type="presParOf" srcId="{437B53EF-C3B7-4C0C-A2AA-8AA1D2428F63}" destId="{7DB53434-8F42-4369-9879-67B2A2A02A0A}" srcOrd="4" destOrd="0" presId="urn:microsoft.com/office/officeart/2005/8/layout/bProcess2"/>
    <dgm:cxn modelId="{0A880ED0-4BA5-9946-844D-CA5A3278CFDC}" type="presParOf" srcId="{7DB53434-8F42-4369-9879-67B2A2A02A0A}" destId="{36B717A6-75BC-4112-BCD8-E631B1DE1141}" srcOrd="0" destOrd="0" presId="urn:microsoft.com/office/officeart/2005/8/layout/bProcess2"/>
    <dgm:cxn modelId="{A1B689E9-8B37-9746-AC60-9A5FE782285F}" type="presParOf" srcId="{7DB53434-8F42-4369-9879-67B2A2A02A0A}" destId="{D235A762-B2D4-4616-968D-BFF0026DD033}" srcOrd="1" destOrd="0" presId="urn:microsoft.com/office/officeart/2005/8/layout/bProcess2"/>
    <dgm:cxn modelId="{D5E1D7A2-2BB0-8C47-A4BF-D1B65204227B}" type="presParOf" srcId="{437B53EF-C3B7-4C0C-A2AA-8AA1D2428F63}" destId="{E2123C55-5749-489A-BFEA-FAA0790AFEF0}" srcOrd="5" destOrd="0" presId="urn:microsoft.com/office/officeart/2005/8/layout/bProcess2"/>
    <dgm:cxn modelId="{8CF318F8-8BC1-674F-AAAB-1A86F283B5A8}" type="presParOf" srcId="{437B53EF-C3B7-4C0C-A2AA-8AA1D2428F63}" destId="{9970E506-BC05-442F-8ADB-D56B498C533A}" srcOrd="6" destOrd="0" presId="urn:microsoft.com/office/officeart/2005/8/layout/bProcess2"/>
    <dgm:cxn modelId="{D606295E-B776-1E4C-84E8-2961000113D5}" type="presParOf" srcId="{9970E506-BC05-442F-8ADB-D56B498C533A}" destId="{EF9BAC06-8FDA-4380-BF9E-BC7ACA54F3F8}" srcOrd="0" destOrd="0" presId="urn:microsoft.com/office/officeart/2005/8/layout/bProcess2"/>
    <dgm:cxn modelId="{09E4A6A2-B225-C341-8A55-8B6C69EAD41E}" type="presParOf" srcId="{9970E506-BC05-442F-8ADB-D56B498C533A}" destId="{174D2A41-4B0E-491F-BB6A-D89ABFC9315A}" srcOrd="1" destOrd="0" presId="urn:microsoft.com/office/officeart/2005/8/layout/bProcess2"/>
    <dgm:cxn modelId="{4293ADCE-A0BB-DE40-B203-85D652A1C678}" type="presParOf" srcId="{437B53EF-C3B7-4C0C-A2AA-8AA1D2428F63}" destId="{8A11339E-DFE4-46F3-AEFA-22518531725A}" srcOrd="7" destOrd="0" presId="urn:microsoft.com/office/officeart/2005/8/layout/bProcess2"/>
    <dgm:cxn modelId="{0276DE2D-11C3-1541-B3E4-139931A556A3}" type="presParOf" srcId="{437B53EF-C3B7-4C0C-A2AA-8AA1D2428F63}" destId="{1227C19E-AFAF-4478-875E-72996914DCF1}" srcOrd="8" destOrd="0" presId="urn:microsoft.com/office/officeart/2005/8/layout/bProcess2"/>
    <dgm:cxn modelId="{63F2F68D-829B-274A-934D-8092F3D87DB5}" type="presParOf" srcId="{1227C19E-AFAF-4478-875E-72996914DCF1}" destId="{E12D7978-BBD9-4B91-93F1-F1BA86599C17}" srcOrd="0" destOrd="0" presId="urn:microsoft.com/office/officeart/2005/8/layout/bProcess2"/>
    <dgm:cxn modelId="{0302E196-95B5-984D-8AAB-99116084BD76}" type="presParOf" srcId="{1227C19E-AFAF-4478-875E-72996914DCF1}" destId="{4AEFB040-8899-494E-BC99-26BD9DE47825}" srcOrd="1" destOrd="0" presId="urn:microsoft.com/office/officeart/2005/8/layout/bProcess2"/>
    <dgm:cxn modelId="{52D3E0D6-378A-A746-ADC0-34701C4B404C}" type="presParOf" srcId="{437B53EF-C3B7-4C0C-A2AA-8AA1D2428F63}" destId="{9EF84178-D31C-421C-BFAA-9B4D5BFEB687}" srcOrd="9" destOrd="0" presId="urn:microsoft.com/office/officeart/2005/8/layout/bProcess2"/>
    <dgm:cxn modelId="{0E261F1B-FB76-1145-99E7-A0AC2F35889F}" type="presParOf" srcId="{437B53EF-C3B7-4C0C-A2AA-8AA1D2428F63}" destId="{064D6D5C-D992-4364-B8FA-F4E42C04DE7C}" srcOrd="10" destOrd="0" presId="urn:microsoft.com/office/officeart/2005/8/layout/bProcess2"/>
    <dgm:cxn modelId="{5DA83B19-2D6B-AA4B-A1A5-F42F48D0C96D}" type="presParOf" srcId="{064D6D5C-D992-4364-B8FA-F4E42C04DE7C}" destId="{71DFCA0F-113F-4C14-9D3D-F915EFBDD0A0}" srcOrd="0" destOrd="0" presId="urn:microsoft.com/office/officeart/2005/8/layout/bProcess2"/>
    <dgm:cxn modelId="{6D270558-726C-E248-9741-0C4EDD0AA776}" type="presParOf" srcId="{064D6D5C-D992-4364-B8FA-F4E42C04DE7C}" destId="{BD15C13E-D603-4C50-8A04-DBEA2539533E}" srcOrd="1" destOrd="0" presId="urn:microsoft.com/office/officeart/2005/8/layout/bProcess2"/>
    <dgm:cxn modelId="{4FF488AA-8159-1F4F-917D-500A7F37DC76}" type="presParOf" srcId="{437B53EF-C3B7-4C0C-A2AA-8AA1D2428F63}" destId="{45501A6E-DB8C-4B95-9694-9D0F88F0CD9B}" srcOrd="11" destOrd="0" presId="urn:microsoft.com/office/officeart/2005/8/layout/bProcess2"/>
    <dgm:cxn modelId="{FDC962EC-AD95-4543-909E-3F0925DA6852}" type="presParOf" srcId="{437B53EF-C3B7-4C0C-A2AA-8AA1D2428F63}" destId="{B76770A3-8EBD-4FEF-A37F-32F23EB3728A}" srcOrd="12" destOrd="0" presId="urn:microsoft.com/office/officeart/2005/8/layout/bProcess2"/>
    <dgm:cxn modelId="{B8BFDFBE-921E-534D-BF40-C85F1ACE577A}" type="presParOf" srcId="{B76770A3-8EBD-4FEF-A37F-32F23EB3728A}" destId="{47468960-527D-4DB2-B777-97B9FA82436C}" srcOrd="0" destOrd="0" presId="urn:microsoft.com/office/officeart/2005/8/layout/bProcess2"/>
    <dgm:cxn modelId="{561D502F-5214-9B43-89E6-208920998B24}" type="presParOf" srcId="{B76770A3-8EBD-4FEF-A37F-32F23EB3728A}" destId="{9A8FED90-369B-42A6-95A5-A27BBB6188CA}" srcOrd="1" destOrd="0" presId="urn:microsoft.com/office/officeart/2005/8/layout/bProcess2"/>
    <dgm:cxn modelId="{4A0E22F3-4B38-1140-84C4-EFE9B5610B1E}" type="presParOf" srcId="{437B53EF-C3B7-4C0C-A2AA-8AA1D2428F63}" destId="{BAB86823-754F-4576-8A2E-1F09A0D05B51}" srcOrd="13" destOrd="0" presId="urn:microsoft.com/office/officeart/2005/8/layout/bProcess2"/>
    <dgm:cxn modelId="{21BDA6BE-6D72-5143-AA27-AA195ECF6F15}" type="presParOf" srcId="{437B53EF-C3B7-4C0C-A2AA-8AA1D2428F63}" destId="{CBCDDFE3-883F-4483-85E9-35A7940275E8}" srcOrd="14" destOrd="0" presId="urn:microsoft.com/office/officeart/2005/8/layout/bProcess2"/>
    <dgm:cxn modelId="{DC2B113C-1A6B-1C40-9984-A3E3DC4413E1}" type="presParOf" srcId="{CBCDDFE3-883F-4483-85E9-35A7940275E8}" destId="{B3920011-647B-4A31-92FB-B1E282DCED2D}" srcOrd="0" destOrd="0" presId="urn:microsoft.com/office/officeart/2005/8/layout/bProcess2"/>
    <dgm:cxn modelId="{EA7D1A1F-1D9C-0944-8D60-FB1DB931221D}" type="presParOf" srcId="{CBCDDFE3-883F-4483-85E9-35A7940275E8}" destId="{95344547-BDE1-4224-8BD0-B090147C45F6}" srcOrd="1" destOrd="0" presId="urn:microsoft.com/office/officeart/2005/8/layout/bProcess2"/>
    <dgm:cxn modelId="{F51C7EC1-F39B-9C47-AE3A-D4BBFCC5EC78}" type="presParOf" srcId="{437B53EF-C3B7-4C0C-A2AA-8AA1D2428F63}" destId="{97034DA9-77DA-425C-9BB8-C9A648FDF470}" srcOrd="15" destOrd="0" presId="urn:microsoft.com/office/officeart/2005/8/layout/bProcess2"/>
    <dgm:cxn modelId="{7C3E9D53-9969-174A-8CFB-2F5A6ECDC1D9}" type="presParOf" srcId="{437B53EF-C3B7-4C0C-A2AA-8AA1D2428F63}" destId="{0445E054-2729-4BFA-98BD-3B8CBF2D45F7}" srcOrd="16" destOrd="0" presId="urn:microsoft.com/office/officeart/2005/8/layout/bProcess2"/>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DC2917FA-33D6-40CE-AA52-A259E51C9A9B}" type="doc">
      <dgm:prSet loTypeId="urn:microsoft.com/office/officeart/2005/8/layout/matrix1" loCatId="matrix" qsTypeId="urn:microsoft.com/office/officeart/2005/8/quickstyle/3d2" qsCatId="3D" csTypeId="urn:microsoft.com/office/officeart/2005/8/colors/accent1_2" csCatId="accent1" phldr="1"/>
      <dgm:spPr/>
      <dgm:t>
        <a:bodyPr/>
        <a:lstStyle/>
        <a:p>
          <a:endParaRPr lang="en-US"/>
        </a:p>
      </dgm:t>
    </dgm:pt>
    <dgm:pt modelId="{9DAD8F6A-2B72-48A9-9BF8-67B77B13FEE9}">
      <dgm:prSet phldrT="[Text]"/>
      <dgm:spPr/>
      <dgm:t>
        <a:bodyPr/>
        <a:lstStyle/>
        <a:p>
          <a:r>
            <a:rPr lang="en-US" dirty="0" smtClean="0"/>
            <a:t>On-site Staff</a:t>
          </a:r>
          <a:endParaRPr lang="en-US" dirty="0"/>
        </a:p>
      </dgm:t>
    </dgm:pt>
    <dgm:pt modelId="{6C08A6E6-7D17-490D-B8F5-87E66D7B5FFA}" type="parTrans" cxnId="{A91F3D1D-6840-432E-8260-E5C3690B3579}">
      <dgm:prSet/>
      <dgm:spPr/>
      <dgm:t>
        <a:bodyPr/>
        <a:lstStyle/>
        <a:p>
          <a:endParaRPr lang="en-US"/>
        </a:p>
      </dgm:t>
    </dgm:pt>
    <dgm:pt modelId="{FA66313F-3CD9-4C4B-997F-DEFDC6DE680C}" type="sibTrans" cxnId="{A91F3D1D-6840-432E-8260-E5C3690B3579}">
      <dgm:prSet/>
      <dgm:spPr/>
      <dgm:t>
        <a:bodyPr/>
        <a:lstStyle/>
        <a:p>
          <a:endParaRPr lang="en-US"/>
        </a:p>
      </dgm:t>
    </dgm:pt>
    <dgm:pt modelId="{DC262B25-76A2-4268-8C9D-4DA29D17AC5A}">
      <dgm:prSet phldrT="[Text]"/>
      <dgm:spPr/>
      <dgm:t>
        <a:bodyPr/>
        <a:lstStyle/>
        <a:p>
          <a:r>
            <a:rPr lang="en-US" dirty="0" smtClean="0"/>
            <a:t>Rest Assured</a:t>
          </a:r>
        </a:p>
        <a:p>
          <a:endParaRPr lang="en-US" dirty="0"/>
        </a:p>
      </dgm:t>
    </dgm:pt>
    <dgm:pt modelId="{E99C3D48-347B-4B5A-BB6C-C978C74B40C6}" type="parTrans" cxnId="{C6B9CB1A-9BB6-4ABB-90E9-4A2DE98732D6}">
      <dgm:prSet/>
      <dgm:spPr/>
      <dgm:t>
        <a:bodyPr/>
        <a:lstStyle/>
        <a:p>
          <a:endParaRPr lang="en-US"/>
        </a:p>
      </dgm:t>
    </dgm:pt>
    <dgm:pt modelId="{B0652D66-0886-46C2-8828-60FF8428EF89}" type="sibTrans" cxnId="{C6B9CB1A-9BB6-4ABB-90E9-4A2DE98732D6}">
      <dgm:prSet/>
      <dgm:spPr/>
      <dgm:t>
        <a:bodyPr/>
        <a:lstStyle/>
        <a:p>
          <a:endParaRPr lang="en-US"/>
        </a:p>
      </dgm:t>
    </dgm:pt>
    <dgm:pt modelId="{03C4E53A-CEDA-4491-ACA9-E02C5BB53E5A}">
      <dgm:prSet phldrT="[Text]"/>
      <dgm:spPr/>
      <dgm:t>
        <a:bodyPr/>
        <a:lstStyle/>
        <a:p>
          <a:r>
            <a:rPr lang="en-US" dirty="0" smtClean="0"/>
            <a:t>Mental Health Attendant Care</a:t>
          </a:r>
          <a:endParaRPr lang="en-US" dirty="0"/>
        </a:p>
      </dgm:t>
    </dgm:pt>
    <dgm:pt modelId="{ACE705FF-E5BD-4779-BD0E-6AF64E4CE609}" type="parTrans" cxnId="{A48E4977-5B6F-4D3B-B963-5183212ADF4F}">
      <dgm:prSet/>
      <dgm:spPr/>
      <dgm:t>
        <a:bodyPr/>
        <a:lstStyle/>
        <a:p>
          <a:endParaRPr lang="en-US"/>
        </a:p>
      </dgm:t>
    </dgm:pt>
    <dgm:pt modelId="{A5D6EF94-E3B2-41F8-BCFF-D4E35D601862}" type="sibTrans" cxnId="{A48E4977-5B6F-4D3B-B963-5183212ADF4F}">
      <dgm:prSet/>
      <dgm:spPr/>
      <dgm:t>
        <a:bodyPr/>
        <a:lstStyle/>
        <a:p>
          <a:endParaRPr lang="en-US"/>
        </a:p>
      </dgm:t>
    </dgm:pt>
    <dgm:pt modelId="{44C91918-D644-4AC1-9E9B-11B49F9D2094}">
      <dgm:prSet phldrT="[Text]"/>
      <dgm:spPr/>
      <dgm:t>
        <a:bodyPr/>
        <a:lstStyle/>
        <a:p>
          <a:r>
            <a:rPr lang="en-US" dirty="0" smtClean="0"/>
            <a:t>Family</a:t>
          </a:r>
          <a:endParaRPr lang="en-US" dirty="0"/>
        </a:p>
      </dgm:t>
    </dgm:pt>
    <dgm:pt modelId="{3F462E39-EE14-44B3-8A0B-851164E315F0}" type="parTrans" cxnId="{DA71C72D-1593-4751-98D9-1F7A78D8825B}">
      <dgm:prSet/>
      <dgm:spPr/>
      <dgm:t>
        <a:bodyPr/>
        <a:lstStyle/>
        <a:p>
          <a:endParaRPr lang="en-US"/>
        </a:p>
      </dgm:t>
    </dgm:pt>
    <dgm:pt modelId="{38707E4A-FBA5-405B-9440-6AFEF4DE20A4}" type="sibTrans" cxnId="{DA71C72D-1593-4751-98D9-1F7A78D8825B}">
      <dgm:prSet/>
      <dgm:spPr/>
      <dgm:t>
        <a:bodyPr/>
        <a:lstStyle/>
        <a:p>
          <a:endParaRPr lang="en-US"/>
        </a:p>
      </dgm:t>
    </dgm:pt>
    <dgm:pt modelId="{767DDE3D-10CA-4781-8569-E3EF6E3AA833}">
      <dgm:prSet phldrT="[Text]"/>
      <dgm:spPr/>
      <dgm:t>
        <a:bodyPr/>
        <a:lstStyle/>
        <a:p>
          <a:r>
            <a:rPr lang="en-US" dirty="0" smtClean="0"/>
            <a:t>Case Management</a:t>
          </a:r>
          <a:endParaRPr lang="en-US" dirty="0"/>
        </a:p>
      </dgm:t>
    </dgm:pt>
    <dgm:pt modelId="{700E3155-5AD7-42D3-9507-4D82785DBD7A}" type="parTrans" cxnId="{FD730342-A13D-4F79-9FC3-B846CA3B9312}">
      <dgm:prSet/>
      <dgm:spPr/>
      <dgm:t>
        <a:bodyPr/>
        <a:lstStyle/>
        <a:p>
          <a:endParaRPr lang="en-US"/>
        </a:p>
      </dgm:t>
    </dgm:pt>
    <dgm:pt modelId="{EC052261-366C-418B-8B58-C503727EA1F2}" type="sibTrans" cxnId="{FD730342-A13D-4F79-9FC3-B846CA3B9312}">
      <dgm:prSet/>
      <dgm:spPr/>
      <dgm:t>
        <a:bodyPr/>
        <a:lstStyle/>
        <a:p>
          <a:endParaRPr lang="en-US"/>
        </a:p>
      </dgm:t>
    </dgm:pt>
    <dgm:pt modelId="{F6D95999-7530-4348-A8CA-8EA72F9C8402}" type="pres">
      <dgm:prSet presAssocID="{DC2917FA-33D6-40CE-AA52-A259E51C9A9B}" presName="diagram" presStyleCnt="0">
        <dgm:presLayoutVars>
          <dgm:chMax val="1"/>
          <dgm:dir/>
          <dgm:animLvl val="ctr"/>
          <dgm:resizeHandles val="exact"/>
        </dgm:presLayoutVars>
      </dgm:prSet>
      <dgm:spPr/>
      <dgm:t>
        <a:bodyPr/>
        <a:lstStyle/>
        <a:p>
          <a:endParaRPr lang="en-US"/>
        </a:p>
      </dgm:t>
    </dgm:pt>
    <dgm:pt modelId="{449A4B71-E2E0-42A0-9F3C-0D182C18F49E}" type="pres">
      <dgm:prSet presAssocID="{DC2917FA-33D6-40CE-AA52-A259E51C9A9B}" presName="matrix" presStyleCnt="0"/>
      <dgm:spPr/>
    </dgm:pt>
    <dgm:pt modelId="{321120C9-E6BC-4907-8C86-52086E585CBA}" type="pres">
      <dgm:prSet presAssocID="{DC2917FA-33D6-40CE-AA52-A259E51C9A9B}" presName="tile1" presStyleLbl="node1" presStyleIdx="0" presStyleCnt="4"/>
      <dgm:spPr/>
      <dgm:t>
        <a:bodyPr/>
        <a:lstStyle/>
        <a:p>
          <a:endParaRPr lang="en-US"/>
        </a:p>
      </dgm:t>
    </dgm:pt>
    <dgm:pt modelId="{90DE91ED-2E3D-4AD1-8038-961227F73ACE}" type="pres">
      <dgm:prSet presAssocID="{DC2917FA-33D6-40CE-AA52-A259E51C9A9B}" presName="tile1text" presStyleLbl="node1" presStyleIdx="0" presStyleCnt="4">
        <dgm:presLayoutVars>
          <dgm:chMax val="0"/>
          <dgm:chPref val="0"/>
          <dgm:bulletEnabled val="1"/>
        </dgm:presLayoutVars>
      </dgm:prSet>
      <dgm:spPr/>
      <dgm:t>
        <a:bodyPr/>
        <a:lstStyle/>
        <a:p>
          <a:endParaRPr lang="en-US"/>
        </a:p>
      </dgm:t>
    </dgm:pt>
    <dgm:pt modelId="{B68FFC8C-3528-4CEE-A59E-0E55D0695A0A}" type="pres">
      <dgm:prSet presAssocID="{DC2917FA-33D6-40CE-AA52-A259E51C9A9B}" presName="tile2" presStyleLbl="node1" presStyleIdx="1" presStyleCnt="4"/>
      <dgm:spPr/>
      <dgm:t>
        <a:bodyPr/>
        <a:lstStyle/>
        <a:p>
          <a:endParaRPr lang="en-US"/>
        </a:p>
      </dgm:t>
    </dgm:pt>
    <dgm:pt modelId="{3C697AF8-2B02-468B-9BC5-20DB17427485}" type="pres">
      <dgm:prSet presAssocID="{DC2917FA-33D6-40CE-AA52-A259E51C9A9B}" presName="tile2text" presStyleLbl="node1" presStyleIdx="1" presStyleCnt="4">
        <dgm:presLayoutVars>
          <dgm:chMax val="0"/>
          <dgm:chPref val="0"/>
          <dgm:bulletEnabled val="1"/>
        </dgm:presLayoutVars>
      </dgm:prSet>
      <dgm:spPr/>
      <dgm:t>
        <a:bodyPr/>
        <a:lstStyle/>
        <a:p>
          <a:endParaRPr lang="en-US"/>
        </a:p>
      </dgm:t>
    </dgm:pt>
    <dgm:pt modelId="{C575AD50-B557-47A6-8403-331402899F95}" type="pres">
      <dgm:prSet presAssocID="{DC2917FA-33D6-40CE-AA52-A259E51C9A9B}" presName="tile3" presStyleLbl="node1" presStyleIdx="2" presStyleCnt="4"/>
      <dgm:spPr/>
      <dgm:t>
        <a:bodyPr/>
        <a:lstStyle/>
        <a:p>
          <a:endParaRPr lang="en-US"/>
        </a:p>
      </dgm:t>
    </dgm:pt>
    <dgm:pt modelId="{26FCD56E-2008-45FC-B6A5-D07DD1306A51}" type="pres">
      <dgm:prSet presAssocID="{DC2917FA-33D6-40CE-AA52-A259E51C9A9B}" presName="tile3text" presStyleLbl="node1" presStyleIdx="2" presStyleCnt="4">
        <dgm:presLayoutVars>
          <dgm:chMax val="0"/>
          <dgm:chPref val="0"/>
          <dgm:bulletEnabled val="1"/>
        </dgm:presLayoutVars>
      </dgm:prSet>
      <dgm:spPr/>
      <dgm:t>
        <a:bodyPr/>
        <a:lstStyle/>
        <a:p>
          <a:endParaRPr lang="en-US"/>
        </a:p>
      </dgm:t>
    </dgm:pt>
    <dgm:pt modelId="{54C0F188-A421-45EA-ADC6-FBC39E0ACAFD}" type="pres">
      <dgm:prSet presAssocID="{DC2917FA-33D6-40CE-AA52-A259E51C9A9B}" presName="tile4" presStyleLbl="node1" presStyleIdx="3" presStyleCnt="4"/>
      <dgm:spPr/>
      <dgm:t>
        <a:bodyPr/>
        <a:lstStyle/>
        <a:p>
          <a:endParaRPr lang="en-US"/>
        </a:p>
      </dgm:t>
    </dgm:pt>
    <dgm:pt modelId="{EC9E62F7-ADB2-4771-9C18-CA3EE1792430}" type="pres">
      <dgm:prSet presAssocID="{DC2917FA-33D6-40CE-AA52-A259E51C9A9B}" presName="tile4text" presStyleLbl="node1" presStyleIdx="3" presStyleCnt="4">
        <dgm:presLayoutVars>
          <dgm:chMax val="0"/>
          <dgm:chPref val="0"/>
          <dgm:bulletEnabled val="1"/>
        </dgm:presLayoutVars>
      </dgm:prSet>
      <dgm:spPr/>
      <dgm:t>
        <a:bodyPr/>
        <a:lstStyle/>
        <a:p>
          <a:endParaRPr lang="en-US"/>
        </a:p>
      </dgm:t>
    </dgm:pt>
    <dgm:pt modelId="{ED0F693F-E191-4205-99E8-5CDD8D95AE7A}" type="pres">
      <dgm:prSet presAssocID="{DC2917FA-33D6-40CE-AA52-A259E51C9A9B}" presName="centerTile" presStyleLbl="fgShp" presStyleIdx="0" presStyleCnt="1">
        <dgm:presLayoutVars>
          <dgm:chMax val="0"/>
          <dgm:chPref val="0"/>
        </dgm:presLayoutVars>
      </dgm:prSet>
      <dgm:spPr/>
      <dgm:t>
        <a:bodyPr/>
        <a:lstStyle/>
        <a:p>
          <a:endParaRPr lang="en-US"/>
        </a:p>
      </dgm:t>
    </dgm:pt>
  </dgm:ptLst>
  <dgm:cxnLst>
    <dgm:cxn modelId="{A48E4977-5B6F-4D3B-B963-5183212ADF4F}" srcId="{9DAD8F6A-2B72-48A9-9BF8-67B77B13FEE9}" destId="{03C4E53A-CEDA-4491-ACA9-E02C5BB53E5A}" srcOrd="1" destOrd="0" parTransId="{ACE705FF-E5BD-4779-BD0E-6AF64E4CE609}" sibTransId="{A5D6EF94-E3B2-41F8-BCFF-D4E35D601862}"/>
    <dgm:cxn modelId="{D14C3D5F-DAE8-5447-9695-218D10A9B1FB}" type="presOf" srcId="{DC262B25-76A2-4268-8C9D-4DA29D17AC5A}" destId="{90DE91ED-2E3D-4AD1-8038-961227F73ACE}" srcOrd="1" destOrd="0" presId="urn:microsoft.com/office/officeart/2005/8/layout/matrix1"/>
    <dgm:cxn modelId="{90C76297-1162-2C46-9A61-86836B996527}" type="presOf" srcId="{767DDE3D-10CA-4781-8569-E3EF6E3AA833}" destId="{54C0F188-A421-45EA-ADC6-FBC39E0ACAFD}" srcOrd="0" destOrd="0" presId="urn:microsoft.com/office/officeart/2005/8/layout/matrix1"/>
    <dgm:cxn modelId="{A91F3D1D-6840-432E-8260-E5C3690B3579}" srcId="{DC2917FA-33D6-40CE-AA52-A259E51C9A9B}" destId="{9DAD8F6A-2B72-48A9-9BF8-67B77B13FEE9}" srcOrd="0" destOrd="0" parTransId="{6C08A6E6-7D17-490D-B8F5-87E66D7B5FFA}" sibTransId="{FA66313F-3CD9-4C4B-997F-DEFDC6DE680C}"/>
    <dgm:cxn modelId="{DA71C72D-1593-4751-98D9-1F7A78D8825B}" srcId="{9DAD8F6A-2B72-48A9-9BF8-67B77B13FEE9}" destId="{44C91918-D644-4AC1-9E9B-11B49F9D2094}" srcOrd="2" destOrd="0" parTransId="{3F462E39-EE14-44B3-8A0B-851164E315F0}" sibTransId="{38707E4A-FBA5-405B-9440-6AFEF4DE20A4}"/>
    <dgm:cxn modelId="{F59BFD00-4959-334B-9C14-FF097D8405CD}" type="presOf" srcId="{44C91918-D644-4AC1-9E9B-11B49F9D2094}" destId="{C575AD50-B557-47A6-8403-331402899F95}" srcOrd="0" destOrd="0" presId="urn:microsoft.com/office/officeart/2005/8/layout/matrix1"/>
    <dgm:cxn modelId="{74B66D97-955B-6545-9FAA-BF1D08A42494}" type="presOf" srcId="{44C91918-D644-4AC1-9E9B-11B49F9D2094}" destId="{26FCD56E-2008-45FC-B6A5-D07DD1306A51}" srcOrd="1" destOrd="0" presId="urn:microsoft.com/office/officeart/2005/8/layout/matrix1"/>
    <dgm:cxn modelId="{45C19B7B-4DEE-B345-B994-E58CD88DF47B}" type="presOf" srcId="{03C4E53A-CEDA-4491-ACA9-E02C5BB53E5A}" destId="{B68FFC8C-3528-4CEE-A59E-0E55D0695A0A}" srcOrd="0" destOrd="0" presId="urn:microsoft.com/office/officeart/2005/8/layout/matrix1"/>
    <dgm:cxn modelId="{FD730342-A13D-4F79-9FC3-B846CA3B9312}" srcId="{9DAD8F6A-2B72-48A9-9BF8-67B77B13FEE9}" destId="{767DDE3D-10CA-4781-8569-E3EF6E3AA833}" srcOrd="3" destOrd="0" parTransId="{700E3155-5AD7-42D3-9507-4D82785DBD7A}" sibTransId="{EC052261-366C-418B-8B58-C503727EA1F2}"/>
    <dgm:cxn modelId="{2B1F15CF-95C9-064A-A616-A5298738616A}" type="presOf" srcId="{767DDE3D-10CA-4781-8569-E3EF6E3AA833}" destId="{EC9E62F7-ADB2-4771-9C18-CA3EE1792430}" srcOrd="1" destOrd="0" presId="urn:microsoft.com/office/officeart/2005/8/layout/matrix1"/>
    <dgm:cxn modelId="{C6B9CB1A-9BB6-4ABB-90E9-4A2DE98732D6}" srcId="{9DAD8F6A-2B72-48A9-9BF8-67B77B13FEE9}" destId="{DC262B25-76A2-4268-8C9D-4DA29D17AC5A}" srcOrd="0" destOrd="0" parTransId="{E99C3D48-347B-4B5A-BB6C-C978C74B40C6}" sibTransId="{B0652D66-0886-46C2-8828-60FF8428EF89}"/>
    <dgm:cxn modelId="{B9D55AF9-9BD2-E549-BF81-6EABB2427F50}" type="presOf" srcId="{DC262B25-76A2-4268-8C9D-4DA29D17AC5A}" destId="{321120C9-E6BC-4907-8C86-52086E585CBA}" srcOrd="0" destOrd="0" presId="urn:microsoft.com/office/officeart/2005/8/layout/matrix1"/>
    <dgm:cxn modelId="{07BE545C-1749-1F4C-95B6-33443233DD7A}" type="presOf" srcId="{03C4E53A-CEDA-4491-ACA9-E02C5BB53E5A}" destId="{3C697AF8-2B02-468B-9BC5-20DB17427485}" srcOrd="1" destOrd="0" presId="urn:microsoft.com/office/officeart/2005/8/layout/matrix1"/>
    <dgm:cxn modelId="{263092DE-E3AF-8941-A7E2-332FF4B5EE4A}" type="presOf" srcId="{9DAD8F6A-2B72-48A9-9BF8-67B77B13FEE9}" destId="{ED0F693F-E191-4205-99E8-5CDD8D95AE7A}" srcOrd="0" destOrd="0" presId="urn:microsoft.com/office/officeart/2005/8/layout/matrix1"/>
    <dgm:cxn modelId="{574BE0B6-3D83-8846-9582-EF6E9B4A8648}" type="presOf" srcId="{DC2917FA-33D6-40CE-AA52-A259E51C9A9B}" destId="{F6D95999-7530-4348-A8CA-8EA72F9C8402}" srcOrd="0" destOrd="0" presId="urn:microsoft.com/office/officeart/2005/8/layout/matrix1"/>
    <dgm:cxn modelId="{F5F513EF-6765-B343-9AF8-1ECD66BEE701}" type="presParOf" srcId="{F6D95999-7530-4348-A8CA-8EA72F9C8402}" destId="{449A4B71-E2E0-42A0-9F3C-0D182C18F49E}" srcOrd="0" destOrd="0" presId="urn:microsoft.com/office/officeart/2005/8/layout/matrix1"/>
    <dgm:cxn modelId="{D4A74F08-A2D2-A94B-B873-1E03F1921723}" type="presParOf" srcId="{449A4B71-E2E0-42A0-9F3C-0D182C18F49E}" destId="{321120C9-E6BC-4907-8C86-52086E585CBA}" srcOrd="0" destOrd="0" presId="urn:microsoft.com/office/officeart/2005/8/layout/matrix1"/>
    <dgm:cxn modelId="{52EB9A9C-36D1-344F-9BA4-99BB7EDF9B36}" type="presParOf" srcId="{449A4B71-E2E0-42A0-9F3C-0D182C18F49E}" destId="{90DE91ED-2E3D-4AD1-8038-961227F73ACE}" srcOrd="1" destOrd="0" presId="urn:microsoft.com/office/officeart/2005/8/layout/matrix1"/>
    <dgm:cxn modelId="{88268E09-2B48-DC44-A957-E99901D2E7A5}" type="presParOf" srcId="{449A4B71-E2E0-42A0-9F3C-0D182C18F49E}" destId="{B68FFC8C-3528-4CEE-A59E-0E55D0695A0A}" srcOrd="2" destOrd="0" presId="urn:microsoft.com/office/officeart/2005/8/layout/matrix1"/>
    <dgm:cxn modelId="{1EED66A4-6636-3B40-AC69-E4FC9846D746}" type="presParOf" srcId="{449A4B71-E2E0-42A0-9F3C-0D182C18F49E}" destId="{3C697AF8-2B02-468B-9BC5-20DB17427485}" srcOrd="3" destOrd="0" presId="urn:microsoft.com/office/officeart/2005/8/layout/matrix1"/>
    <dgm:cxn modelId="{5A067E75-0EF9-3948-81F2-5F3C4D0990C0}" type="presParOf" srcId="{449A4B71-E2E0-42A0-9F3C-0D182C18F49E}" destId="{C575AD50-B557-47A6-8403-331402899F95}" srcOrd="4" destOrd="0" presId="urn:microsoft.com/office/officeart/2005/8/layout/matrix1"/>
    <dgm:cxn modelId="{0399D59B-438F-174C-AC18-AE5A23296BE8}" type="presParOf" srcId="{449A4B71-E2E0-42A0-9F3C-0D182C18F49E}" destId="{26FCD56E-2008-45FC-B6A5-D07DD1306A51}" srcOrd="5" destOrd="0" presId="urn:microsoft.com/office/officeart/2005/8/layout/matrix1"/>
    <dgm:cxn modelId="{D795F5DA-F0D7-AD4B-B729-1A8A0101EB3C}" type="presParOf" srcId="{449A4B71-E2E0-42A0-9F3C-0D182C18F49E}" destId="{54C0F188-A421-45EA-ADC6-FBC39E0ACAFD}" srcOrd="6" destOrd="0" presId="urn:microsoft.com/office/officeart/2005/8/layout/matrix1"/>
    <dgm:cxn modelId="{CA3D65DD-57FC-BE47-B4DD-F0588A7677DE}" type="presParOf" srcId="{449A4B71-E2E0-42A0-9F3C-0D182C18F49E}" destId="{EC9E62F7-ADB2-4771-9C18-CA3EE1792430}" srcOrd="7" destOrd="0" presId="urn:microsoft.com/office/officeart/2005/8/layout/matrix1"/>
    <dgm:cxn modelId="{874566ED-41E6-2D45-85E3-90BDCCD0D50C}" type="presParOf" srcId="{F6D95999-7530-4348-A8CA-8EA72F9C8402}" destId="{ED0F693F-E191-4205-99E8-5CDD8D95AE7A}" srcOrd="1" destOrd="0" presId="urn:microsoft.com/office/officeart/2005/8/layout/matrix1"/>
  </dgm:cxnLst>
  <dgm:bg>
    <a:gradFill flip="none" rotWithShape="1">
      <a:gsLst>
        <a:gs pos="0">
          <a:schemeClr val="accent6">
            <a:lumMod val="60000"/>
            <a:lumOff val="40000"/>
          </a:schemeClr>
        </a:gs>
        <a:gs pos="50000">
          <a:schemeClr val="accent1">
            <a:shade val="67500"/>
            <a:satMod val="115000"/>
          </a:schemeClr>
        </a:gs>
        <a:gs pos="100000">
          <a:schemeClr val="accent1">
            <a:shade val="100000"/>
            <a:satMod val="115000"/>
          </a:schemeClr>
        </a:gs>
      </a:gsLst>
      <a:path path="circle">
        <a:fillToRect l="50000" t="50000" r="50000" b="50000"/>
      </a:path>
      <a:tileRect/>
    </a:gradFill>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D8DB8411-88DE-481C-B24A-0DDBC695CF8B}" type="doc">
      <dgm:prSet loTypeId="urn:microsoft.com/office/officeart/2005/8/layout/vList4" loCatId="list" qsTypeId="urn:microsoft.com/office/officeart/2005/8/quickstyle/simple1" qsCatId="simple" csTypeId="urn:microsoft.com/office/officeart/2005/8/colors/accent1_2" csCatId="accent1" phldr="1"/>
      <dgm:spPr/>
      <dgm:t>
        <a:bodyPr/>
        <a:lstStyle/>
        <a:p>
          <a:endParaRPr lang="en-US"/>
        </a:p>
      </dgm:t>
    </dgm:pt>
    <dgm:pt modelId="{367BB111-EC90-4F3F-9628-C6D7462FD886}">
      <dgm:prSet phldrT="[Text]"/>
      <dgm:spPr/>
      <dgm:t>
        <a:bodyPr/>
        <a:lstStyle/>
        <a:p>
          <a:r>
            <a:rPr lang="en-US" dirty="0" smtClean="0"/>
            <a:t>Independence</a:t>
          </a:r>
          <a:endParaRPr lang="en-US" dirty="0"/>
        </a:p>
      </dgm:t>
    </dgm:pt>
    <dgm:pt modelId="{4F3C3B2B-4FBF-4D46-A11D-E3D98C272002}" type="parTrans" cxnId="{90996BBF-BD52-42FE-8678-33B8745AEA3E}">
      <dgm:prSet/>
      <dgm:spPr/>
      <dgm:t>
        <a:bodyPr/>
        <a:lstStyle/>
        <a:p>
          <a:endParaRPr lang="en-US"/>
        </a:p>
      </dgm:t>
    </dgm:pt>
    <dgm:pt modelId="{D8EEEA46-2B83-4974-9AD9-56D6D489AA09}" type="sibTrans" cxnId="{90996BBF-BD52-42FE-8678-33B8745AEA3E}">
      <dgm:prSet/>
      <dgm:spPr/>
      <dgm:t>
        <a:bodyPr/>
        <a:lstStyle/>
        <a:p>
          <a:endParaRPr lang="en-US"/>
        </a:p>
      </dgm:t>
    </dgm:pt>
    <dgm:pt modelId="{4224D027-DDB4-470A-8CBD-D40D8D5B2651}">
      <dgm:prSet phldrT="[Text]"/>
      <dgm:spPr/>
      <dgm:t>
        <a:bodyPr/>
        <a:lstStyle/>
        <a:p>
          <a:r>
            <a:rPr lang="en-US" dirty="0" smtClean="0"/>
            <a:t>No longer has 2:1 staffing</a:t>
          </a:r>
          <a:endParaRPr lang="en-US" dirty="0"/>
        </a:p>
      </dgm:t>
    </dgm:pt>
    <dgm:pt modelId="{DFF30E1A-04BF-4183-A2B0-26A6C3104C2E}" type="parTrans" cxnId="{7F271EAB-0B9E-4285-991A-67F74862B54B}">
      <dgm:prSet/>
      <dgm:spPr/>
      <dgm:t>
        <a:bodyPr/>
        <a:lstStyle/>
        <a:p>
          <a:endParaRPr lang="en-US"/>
        </a:p>
      </dgm:t>
    </dgm:pt>
    <dgm:pt modelId="{CA046C62-FCF9-4875-AB83-259642890C30}" type="sibTrans" cxnId="{7F271EAB-0B9E-4285-991A-67F74862B54B}">
      <dgm:prSet/>
      <dgm:spPr/>
      <dgm:t>
        <a:bodyPr/>
        <a:lstStyle/>
        <a:p>
          <a:endParaRPr lang="en-US"/>
        </a:p>
      </dgm:t>
    </dgm:pt>
    <dgm:pt modelId="{C6EE99DD-9375-4420-817B-43108FCD28E5}">
      <dgm:prSet phldrT="[Text]"/>
      <dgm:spPr/>
      <dgm:t>
        <a:bodyPr/>
        <a:lstStyle/>
        <a:p>
          <a:r>
            <a:rPr lang="en-US" dirty="0" smtClean="0"/>
            <a:t>Health/Safety</a:t>
          </a:r>
          <a:endParaRPr lang="en-US" dirty="0"/>
        </a:p>
      </dgm:t>
    </dgm:pt>
    <dgm:pt modelId="{75A34309-ECE4-495D-8C57-56C5DFACE3B7}" type="parTrans" cxnId="{99504D46-CE60-44F4-B620-E9682A0F2BEE}">
      <dgm:prSet/>
      <dgm:spPr/>
      <dgm:t>
        <a:bodyPr/>
        <a:lstStyle/>
        <a:p>
          <a:endParaRPr lang="en-US"/>
        </a:p>
      </dgm:t>
    </dgm:pt>
    <dgm:pt modelId="{BC1BB8BC-92B6-4AE8-AA95-DCAC0B1BF7BC}" type="sibTrans" cxnId="{99504D46-CE60-44F4-B620-E9682A0F2BEE}">
      <dgm:prSet/>
      <dgm:spPr/>
      <dgm:t>
        <a:bodyPr/>
        <a:lstStyle/>
        <a:p>
          <a:endParaRPr lang="en-US"/>
        </a:p>
      </dgm:t>
    </dgm:pt>
    <dgm:pt modelId="{BE3B04C2-1C57-438D-8170-D538CA5281E0}">
      <dgm:prSet phldrT="[Text]"/>
      <dgm:spPr/>
      <dgm:t>
        <a:bodyPr/>
        <a:lstStyle/>
        <a:p>
          <a:r>
            <a:rPr lang="en-US" dirty="0" smtClean="0"/>
            <a:t>Decreased incidents of self-injurious behavior and other targeted behaviors</a:t>
          </a:r>
          <a:endParaRPr lang="en-US" dirty="0"/>
        </a:p>
      </dgm:t>
    </dgm:pt>
    <dgm:pt modelId="{A7C9E2A1-F3CE-49FC-AE2C-5BB5EAF23075}" type="parTrans" cxnId="{98FF68F6-D0AD-45A0-9197-E931109C2A62}">
      <dgm:prSet/>
      <dgm:spPr/>
      <dgm:t>
        <a:bodyPr/>
        <a:lstStyle/>
        <a:p>
          <a:endParaRPr lang="en-US"/>
        </a:p>
      </dgm:t>
    </dgm:pt>
    <dgm:pt modelId="{E01C410A-9CF0-48B3-B2A8-4C1DCDBE176C}" type="sibTrans" cxnId="{98FF68F6-D0AD-45A0-9197-E931109C2A62}">
      <dgm:prSet/>
      <dgm:spPr/>
      <dgm:t>
        <a:bodyPr/>
        <a:lstStyle/>
        <a:p>
          <a:endParaRPr lang="en-US"/>
        </a:p>
      </dgm:t>
    </dgm:pt>
    <dgm:pt modelId="{765BFE2A-D6CE-433A-B9E5-0B925E7B2DA3}">
      <dgm:prSet phldrT="[Text]"/>
      <dgm:spPr/>
      <dgm:t>
        <a:bodyPr/>
        <a:lstStyle/>
        <a:p>
          <a:r>
            <a:rPr lang="en-US" dirty="0" smtClean="0"/>
            <a:t>Self Determination</a:t>
          </a:r>
          <a:endParaRPr lang="en-US" dirty="0"/>
        </a:p>
      </dgm:t>
    </dgm:pt>
    <dgm:pt modelId="{A41477AF-B4F0-4248-ADE8-A27E29C30E98}" type="parTrans" cxnId="{61F700F2-1121-438F-B1C5-F2289D474416}">
      <dgm:prSet/>
      <dgm:spPr/>
      <dgm:t>
        <a:bodyPr/>
        <a:lstStyle/>
        <a:p>
          <a:endParaRPr lang="en-US"/>
        </a:p>
      </dgm:t>
    </dgm:pt>
    <dgm:pt modelId="{EA847DC7-017B-4035-B762-912F2A41B4D6}" type="sibTrans" cxnId="{61F700F2-1121-438F-B1C5-F2289D474416}">
      <dgm:prSet/>
      <dgm:spPr/>
      <dgm:t>
        <a:bodyPr/>
        <a:lstStyle/>
        <a:p>
          <a:endParaRPr lang="en-US"/>
        </a:p>
      </dgm:t>
    </dgm:pt>
    <dgm:pt modelId="{77C79FA9-5C2B-4DC2-ADE9-76A34DD0F980}">
      <dgm:prSet phldrT="[Text]"/>
      <dgm:spPr/>
      <dgm:t>
        <a:bodyPr/>
        <a:lstStyle/>
        <a:p>
          <a:r>
            <a:rPr lang="en-US" dirty="0" smtClean="0"/>
            <a:t>Has expressed interest in Special Olympics</a:t>
          </a:r>
          <a:endParaRPr lang="en-US" dirty="0"/>
        </a:p>
      </dgm:t>
    </dgm:pt>
    <dgm:pt modelId="{4AD93967-208A-441C-87BF-6224C6B9FAC6}" type="parTrans" cxnId="{E9E89B47-C650-4D1B-AF72-CAC4D7A247B4}">
      <dgm:prSet/>
      <dgm:spPr/>
      <dgm:t>
        <a:bodyPr/>
        <a:lstStyle/>
        <a:p>
          <a:endParaRPr lang="en-US"/>
        </a:p>
      </dgm:t>
    </dgm:pt>
    <dgm:pt modelId="{9FA5BE7B-C621-4A25-93F1-AAF715822ACA}" type="sibTrans" cxnId="{E9E89B47-C650-4D1B-AF72-CAC4D7A247B4}">
      <dgm:prSet/>
      <dgm:spPr/>
      <dgm:t>
        <a:bodyPr/>
        <a:lstStyle/>
        <a:p>
          <a:endParaRPr lang="en-US"/>
        </a:p>
      </dgm:t>
    </dgm:pt>
    <dgm:pt modelId="{903AB04A-8E0F-42DF-A2DE-55CD405B9D5A}">
      <dgm:prSet phldrT="[Text]"/>
      <dgm:spPr/>
      <dgm:t>
        <a:bodyPr/>
        <a:lstStyle/>
        <a:p>
          <a:r>
            <a:rPr lang="en-US" dirty="0" smtClean="0"/>
            <a:t>Alone time overnight</a:t>
          </a:r>
          <a:endParaRPr lang="en-US" dirty="0"/>
        </a:p>
      </dgm:t>
    </dgm:pt>
    <dgm:pt modelId="{12F38738-EAB1-4913-AA21-AE95070AE5AF}" type="parTrans" cxnId="{D11E9A87-D5DE-49AA-BC4A-F3A4E031271C}">
      <dgm:prSet/>
      <dgm:spPr/>
      <dgm:t>
        <a:bodyPr/>
        <a:lstStyle/>
        <a:p>
          <a:endParaRPr lang="en-US"/>
        </a:p>
      </dgm:t>
    </dgm:pt>
    <dgm:pt modelId="{6C65C60D-4417-4DE8-B259-72B4CBCA8311}" type="sibTrans" cxnId="{D11E9A87-D5DE-49AA-BC4A-F3A4E031271C}">
      <dgm:prSet/>
      <dgm:spPr/>
      <dgm:t>
        <a:bodyPr/>
        <a:lstStyle/>
        <a:p>
          <a:endParaRPr lang="en-US"/>
        </a:p>
      </dgm:t>
    </dgm:pt>
    <dgm:pt modelId="{5C8BE13B-6B0A-45BB-87FD-01D80A42CCA4}">
      <dgm:prSet phldrT="[Text]"/>
      <dgm:spPr/>
      <dgm:t>
        <a:bodyPr/>
        <a:lstStyle/>
        <a:p>
          <a:r>
            <a:rPr lang="en-US" dirty="0" smtClean="0"/>
            <a:t>Private time protocol</a:t>
          </a:r>
          <a:endParaRPr lang="en-US" dirty="0"/>
        </a:p>
      </dgm:t>
    </dgm:pt>
    <dgm:pt modelId="{4A0649B8-25CF-4BA0-99B3-40075DD260C6}" type="parTrans" cxnId="{6468B5B6-A3F3-4EDE-B206-3C6A04F51D07}">
      <dgm:prSet/>
      <dgm:spPr/>
      <dgm:t>
        <a:bodyPr/>
        <a:lstStyle/>
        <a:p>
          <a:endParaRPr lang="en-US"/>
        </a:p>
      </dgm:t>
    </dgm:pt>
    <dgm:pt modelId="{87E97613-FE7E-4DA5-98A2-F4F5E97DA033}" type="sibTrans" cxnId="{6468B5B6-A3F3-4EDE-B206-3C6A04F51D07}">
      <dgm:prSet/>
      <dgm:spPr/>
      <dgm:t>
        <a:bodyPr/>
        <a:lstStyle/>
        <a:p>
          <a:endParaRPr lang="en-US"/>
        </a:p>
      </dgm:t>
    </dgm:pt>
    <dgm:pt modelId="{CD824806-0314-40CE-AA70-35739DFCCA17}">
      <dgm:prSet phldrT="[Text]"/>
      <dgm:spPr/>
      <dgm:t>
        <a:bodyPr/>
        <a:lstStyle/>
        <a:p>
          <a:r>
            <a:rPr lang="en-US" dirty="0" smtClean="0"/>
            <a:t>In her own apartment</a:t>
          </a:r>
          <a:endParaRPr lang="en-US" dirty="0"/>
        </a:p>
      </dgm:t>
    </dgm:pt>
    <dgm:pt modelId="{D9D2E15B-EF59-4366-BDE1-AB9B2F27F9A8}" type="parTrans" cxnId="{2442E2A2-F927-4CCF-9D31-E6DA10283B28}">
      <dgm:prSet/>
      <dgm:spPr/>
      <dgm:t>
        <a:bodyPr/>
        <a:lstStyle/>
        <a:p>
          <a:endParaRPr lang="en-US"/>
        </a:p>
      </dgm:t>
    </dgm:pt>
    <dgm:pt modelId="{512F3A1F-10E5-4CA7-8750-B58A16E2A720}" type="sibTrans" cxnId="{2442E2A2-F927-4CCF-9D31-E6DA10283B28}">
      <dgm:prSet/>
      <dgm:spPr/>
      <dgm:t>
        <a:bodyPr/>
        <a:lstStyle/>
        <a:p>
          <a:endParaRPr lang="en-US"/>
        </a:p>
      </dgm:t>
    </dgm:pt>
    <dgm:pt modelId="{4330CCF6-2996-4CE7-BBF1-688D07ED6897}">
      <dgm:prSet phldrT="[Text]"/>
      <dgm:spPr/>
      <dgm:t>
        <a:bodyPr/>
        <a:lstStyle/>
        <a:p>
          <a:r>
            <a:rPr lang="en-US" dirty="0" smtClean="0"/>
            <a:t>Prevented suicide attempt </a:t>
          </a:r>
          <a:endParaRPr lang="en-US" dirty="0"/>
        </a:p>
      </dgm:t>
    </dgm:pt>
    <dgm:pt modelId="{0134BB4B-09CC-40B8-B885-854D080EC612}" type="parTrans" cxnId="{843F377F-4EC0-4F81-9FDC-564D5C1169C1}">
      <dgm:prSet/>
      <dgm:spPr/>
      <dgm:t>
        <a:bodyPr/>
        <a:lstStyle/>
        <a:p>
          <a:endParaRPr lang="en-US"/>
        </a:p>
      </dgm:t>
    </dgm:pt>
    <dgm:pt modelId="{F338C85B-5431-4130-A0D4-40440D7748C5}" type="sibTrans" cxnId="{843F377F-4EC0-4F81-9FDC-564D5C1169C1}">
      <dgm:prSet/>
      <dgm:spPr/>
      <dgm:t>
        <a:bodyPr/>
        <a:lstStyle/>
        <a:p>
          <a:endParaRPr lang="en-US"/>
        </a:p>
      </dgm:t>
    </dgm:pt>
    <dgm:pt modelId="{8943BC99-842C-4E9C-940C-B2DF1C2312C3}">
      <dgm:prSet phldrT="[Text]"/>
      <dgm:spPr/>
      <dgm:t>
        <a:bodyPr/>
        <a:lstStyle/>
        <a:p>
          <a:endParaRPr lang="en-US" dirty="0"/>
        </a:p>
      </dgm:t>
    </dgm:pt>
    <dgm:pt modelId="{7497C231-5BDA-4369-80C5-3CA0BA1724B2}" type="parTrans" cxnId="{A9E8EA49-5EFF-4926-8766-B5D660DCD8D2}">
      <dgm:prSet/>
      <dgm:spPr/>
      <dgm:t>
        <a:bodyPr/>
        <a:lstStyle/>
        <a:p>
          <a:endParaRPr lang="en-US"/>
        </a:p>
      </dgm:t>
    </dgm:pt>
    <dgm:pt modelId="{065B740C-22AE-407F-A9CE-746191D97254}" type="sibTrans" cxnId="{A9E8EA49-5EFF-4926-8766-B5D660DCD8D2}">
      <dgm:prSet/>
      <dgm:spPr/>
      <dgm:t>
        <a:bodyPr/>
        <a:lstStyle/>
        <a:p>
          <a:endParaRPr lang="en-US"/>
        </a:p>
      </dgm:t>
    </dgm:pt>
    <dgm:pt modelId="{4F526BDC-CEDA-495D-A996-39AF6206CC48}">
      <dgm:prSet phldrT="[Text]"/>
      <dgm:spPr/>
      <dgm:t>
        <a:bodyPr/>
        <a:lstStyle/>
        <a:p>
          <a:endParaRPr lang="en-US" dirty="0"/>
        </a:p>
      </dgm:t>
    </dgm:pt>
    <dgm:pt modelId="{6CF60AEE-39A2-4220-AF35-4BD308A093A6}" type="parTrans" cxnId="{DDFE325A-0051-4157-A101-13E52961681C}">
      <dgm:prSet/>
      <dgm:spPr/>
      <dgm:t>
        <a:bodyPr/>
        <a:lstStyle/>
        <a:p>
          <a:endParaRPr lang="en-US"/>
        </a:p>
      </dgm:t>
    </dgm:pt>
    <dgm:pt modelId="{99802147-4094-4D1F-BB87-2BC198890F2C}" type="sibTrans" cxnId="{DDFE325A-0051-4157-A101-13E52961681C}">
      <dgm:prSet/>
      <dgm:spPr/>
      <dgm:t>
        <a:bodyPr/>
        <a:lstStyle/>
        <a:p>
          <a:endParaRPr lang="en-US"/>
        </a:p>
      </dgm:t>
    </dgm:pt>
    <dgm:pt modelId="{EBDDDDD7-3F90-4B05-995B-5E067696D5F2}">
      <dgm:prSet phldrT="[Text]"/>
      <dgm:spPr/>
      <dgm:t>
        <a:bodyPr/>
        <a:lstStyle/>
        <a:p>
          <a:r>
            <a:rPr lang="en-US" dirty="0" smtClean="0"/>
            <a:t>Wants to get GED</a:t>
          </a:r>
          <a:endParaRPr lang="en-US" dirty="0"/>
        </a:p>
      </dgm:t>
    </dgm:pt>
    <dgm:pt modelId="{C49EE5BE-B66C-4636-AC4B-7F82C9B29E9D}" type="parTrans" cxnId="{BB5A4E44-95EB-49E5-91A1-54C1EFCB5A9A}">
      <dgm:prSet/>
      <dgm:spPr/>
      <dgm:t>
        <a:bodyPr/>
        <a:lstStyle/>
        <a:p>
          <a:endParaRPr lang="en-US"/>
        </a:p>
      </dgm:t>
    </dgm:pt>
    <dgm:pt modelId="{2D8F5859-6002-4D73-BB66-808B5BC3B3A4}" type="sibTrans" cxnId="{BB5A4E44-95EB-49E5-91A1-54C1EFCB5A9A}">
      <dgm:prSet/>
      <dgm:spPr/>
      <dgm:t>
        <a:bodyPr/>
        <a:lstStyle/>
        <a:p>
          <a:endParaRPr lang="en-US"/>
        </a:p>
      </dgm:t>
    </dgm:pt>
    <dgm:pt modelId="{3852D47F-7A67-46D9-B274-473808E9ADAB}" type="pres">
      <dgm:prSet presAssocID="{D8DB8411-88DE-481C-B24A-0DDBC695CF8B}" presName="linear" presStyleCnt="0">
        <dgm:presLayoutVars>
          <dgm:dir/>
          <dgm:resizeHandles val="exact"/>
        </dgm:presLayoutVars>
      </dgm:prSet>
      <dgm:spPr/>
      <dgm:t>
        <a:bodyPr/>
        <a:lstStyle/>
        <a:p>
          <a:endParaRPr lang="en-US"/>
        </a:p>
      </dgm:t>
    </dgm:pt>
    <dgm:pt modelId="{0A1E58D3-B723-439D-857B-C10FFED69F2C}" type="pres">
      <dgm:prSet presAssocID="{367BB111-EC90-4F3F-9628-C6D7462FD886}" presName="comp" presStyleCnt="0"/>
      <dgm:spPr/>
    </dgm:pt>
    <dgm:pt modelId="{F9C2A6FA-6E84-425E-94DE-9C826F263074}" type="pres">
      <dgm:prSet presAssocID="{367BB111-EC90-4F3F-9628-C6D7462FD886}" presName="box" presStyleLbl="node1" presStyleIdx="0" presStyleCnt="3" custLinFactNeighborX="-1250" custLinFactNeighborY="-2000"/>
      <dgm:spPr/>
      <dgm:t>
        <a:bodyPr/>
        <a:lstStyle/>
        <a:p>
          <a:endParaRPr lang="en-US"/>
        </a:p>
      </dgm:t>
    </dgm:pt>
    <dgm:pt modelId="{8D3747AF-D93E-4A2F-BFF1-94779753D3C6}" type="pres">
      <dgm:prSet presAssocID="{367BB111-EC90-4F3F-9628-C6D7462FD886}" presName="img" presStyleLbl="fgImgPlace1" presStyleIdx="0" presStyleCnt="3"/>
      <dgm:spPr>
        <a:blipFill rotWithShape="0">
          <a:blip xmlns:r="http://schemas.openxmlformats.org/officeDocument/2006/relationships" r:embed="rId1"/>
          <a:stretch>
            <a:fillRect/>
          </a:stretch>
        </a:blipFill>
      </dgm:spPr>
      <dgm:t>
        <a:bodyPr/>
        <a:lstStyle/>
        <a:p>
          <a:endParaRPr lang="en-US"/>
        </a:p>
      </dgm:t>
    </dgm:pt>
    <dgm:pt modelId="{225012BD-4A7A-4DFE-97A4-3B48A680CC3B}" type="pres">
      <dgm:prSet presAssocID="{367BB111-EC90-4F3F-9628-C6D7462FD886}" presName="text" presStyleLbl="node1" presStyleIdx="0" presStyleCnt="3">
        <dgm:presLayoutVars>
          <dgm:bulletEnabled val="1"/>
        </dgm:presLayoutVars>
      </dgm:prSet>
      <dgm:spPr/>
      <dgm:t>
        <a:bodyPr/>
        <a:lstStyle/>
        <a:p>
          <a:endParaRPr lang="en-US"/>
        </a:p>
      </dgm:t>
    </dgm:pt>
    <dgm:pt modelId="{52A7CA08-8525-4902-869D-1E51061782D2}" type="pres">
      <dgm:prSet presAssocID="{D8EEEA46-2B83-4974-9AD9-56D6D489AA09}" presName="spacer" presStyleCnt="0"/>
      <dgm:spPr/>
    </dgm:pt>
    <dgm:pt modelId="{D6EBBF9F-347F-4D9A-8016-1720639012C7}" type="pres">
      <dgm:prSet presAssocID="{C6EE99DD-9375-4420-817B-43108FCD28E5}" presName="comp" presStyleCnt="0"/>
      <dgm:spPr/>
    </dgm:pt>
    <dgm:pt modelId="{9A49B4A6-B581-48F3-8CAA-86771CA4A69D}" type="pres">
      <dgm:prSet presAssocID="{C6EE99DD-9375-4420-817B-43108FCD28E5}" presName="box" presStyleLbl="node1" presStyleIdx="1" presStyleCnt="3"/>
      <dgm:spPr/>
      <dgm:t>
        <a:bodyPr/>
        <a:lstStyle/>
        <a:p>
          <a:endParaRPr lang="en-US"/>
        </a:p>
      </dgm:t>
    </dgm:pt>
    <dgm:pt modelId="{8BC495E9-A7EE-4E2F-AA07-32FB8C6D6113}" type="pres">
      <dgm:prSet presAssocID="{C6EE99DD-9375-4420-817B-43108FCD28E5}" presName="img" presStyleLbl="fgImgPlace1" presStyleIdx="1" presStyleCnt="3"/>
      <dgm:spPr>
        <a:blipFill rotWithShape="0">
          <a:blip xmlns:r="http://schemas.openxmlformats.org/officeDocument/2006/relationships" r:embed="rId2"/>
          <a:stretch>
            <a:fillRect/>
          </a:stretch>
        </a:blipFill>
      </dgm:spPr>
    </dgm:pt>
    <dgm:pt modelId="{24A2517C-1931-4D7F-96D5-E6CE8417F659}" type="pres">
      <dgm:prSet presAssocID="{C6EE99DD-9375-4420-817B-43108FCD28E5}" presName="text" presStyleLbl="node1" presStyleIdx="1" presStyleCnt="3">
        <dgm:presLayoutVars>
          <dgm:bulletEnabled val="1"/>
        </dgm:presLayoutVars>
      </dgm:prSet>
      <dgm:spPr/>
      <dgm:t>
        <a:bodyPr/>
        <a:lstStyle/>
        <a:p>
          <a:endParaRPr lang="en-US"/>
        </a:p>
      </dgm:t>
    </dgm:pt>
    <dgm:pt modelId="{136DB6BA-40C2-4D58-89D9-54C3D240B927}" type="pres">
      <dgm:prSet presAssocID="{BC1BB8BC-92B6-4AE8-AA95-DCAC0B1BF7BC}" presName="spacer" presStyleCnt="0"/>
      <dgm:spPr/>
    </dgm:pt>
    <dgm:pt modelId="{86C18DE9-E75F-4ED1-8CD4-F5474386BF71}" type="pres">
      <dgm:prSet presAssocID="{765BFE2A-D6CE-433A-B9E5-0B925E7B2DA3}" presName="comp" presStyleCnt="0"/>
      <dgm:spPr/>
    </dgm:pt>
    <dgm:pt modelId="{203FFC41-3AA5-43C0-81C6-B54EB3D9994D}" type="pres">
      <dgm:prSet presAssocID="{765BFE2A-D6CE-433A-B9E5-0B925E7B2DA3}" presName="box" presStyleLbl="node1" presStyleIdx="2" presStyleCnt="3"/>
      <dgm:spPr/>
      <dgm:t>
        <a:bodyPr/>
        <a:lstStyle/>
        <a:p>
          <a:endParaRPr lang="en-US"/>
        </a:p>
      </dgm:t>
    </dgm:pt>
    <dgm:pt modelId="{935728AF-837A-4C05-B01B-13B1543E92FC}" type="pres">
      <dgm:prSet presAssocID="{765BFE2A-D6CE-433A-B9E5-0B925E7B2DA3}" presName="img" presStyleLbl="fgImgPlace1" presStyleIdx="2" presStyleCnt="3"/>
      <dgm:spPr>
        <a:blipFill rotWithShape="0">
          <a:blip xmlns:r="http://schemas.openxmlformats.org/officeDocument/2006/relationships" r:embed="rId3"/>
          <a:stretch>
            <a:fillRect/>
          </a:stretch>
        </a:blipFill>
      </dgm:spPr>
    </dgm:pt>
    <dgm:pt modelId="{0DBEC8CD-7225-4CB3-94BD-826890B467AE}" type="pres">
      <dgm:prSet presAssocID="{765BFE2A-D6CE-433A-B9E5-0B925E7B2DA3}" presName="text" presStyleLbl="node1" presStyleIdx="2" presStyleCnt="3">
        <dgm:presLayoutVars>
          <dgm:bulletEnabled val="1"/>
        </dgm:presLayoutVars>
      </dgm:prSet>
      <dgm:spPr/>
      <dgm:t>
        <a:bodyPr/>
        <a:lstStyle/>
        <a:p>
          <a:endParaRPr lang="en-US"/>
        </a:p>
      </dgm:t>
    </dgm:pt>
  </dgm:ptLst>
  <dgm:cxnLst>
    <dgm:cxn modelId="{AFD75690-CC45-584B-A44A-18A74008CD3B}" type="presOf" srcId="{367BB111-EC90-4F3F-9628-C6D7462FD886}" destId="{F9C2A6FA-6E84-425E-94DE-9C826F263074}" srcOrd="0" destOrd="0" presId="urn:microsoft.com/office/officeart/2005/8/layout/vList4"/>
    <dgm:cxn modelId="{BDB12C02-4049-BB47-9232-0E7AE132BC2F}" type="presOf" srcId="{4224D027-DDB4-470A-8CBD-D40D8D5B2651}" destId="{F9C2A6FA-6E84-425E-94DE-9C826F263074}" srcOrd="0" destOrd="1" presId="urn:microsoft.com/office/officeart/2005/8/layout/vList4"/>
    <dgm:cxn modelId="{7C07C6AE-FECF-ED43-97F2-3A7C8BA814E6}" type="presOf" srcId="{EBDDDDD7-3F90-4B05-995B-5E067696D5F2}" destId="{0DBEC8CD-7225-4CB3-94BD-826890B467AE}" srcOrd="1" destOrd="2" presId="urn:microsoft.com/office/officeart/2005/8/layout/vList4"/>
    <dgm:cxn modelId="{79D68F3C-0037-ED4E-B444-E2689371C936}" type="presOf" srcId="{BE3B04C2-1C57-438D-8170-D538CA5281E0}" destId="{24A2517C-1931-4D7F-96D5-E6CE8417F659}" srcOrd="1" destOrd="1" presId="urn:microsoft.com/office/officeart/2005/8/layout/vList4"/>
    <dgm:cxn modelId="{23DD7168-BC72-EA4C-9188-08B0B262E9A2}" type="presOf" srcId="{EBDDDDD7-3F90-4B05-995B-5E067696D5F2}" destId="{203FFC41-3AA5-43C0-81C6-B54EB3D9994D}" srcOrd="0" destOrd="2" presId="urn:microsoft.com/office/officeart/2005/8/layout/vList4"/>
    <dgm:cxn modelId="{FED54F25-190E-2543-8EA2-C14777A29EAE}" type="presOf" srcId="{5C8BE13B-6B0A-45BB-87FD-01D80A42CCA4}" destId="{225012BD-4A7A-4DFE-97A4-3B48A680CC3B}" srcOrd="1" destOrd="3" presId="urn:microsoft.com/office/officeart/2005/8/layout/vList4"/>
    <dgm:cxn modelId="{2442E2A2-F927-4CCF-9D31-E6DA10283B28}" srcId="{367BB111-EC90-4F3F-9628-C6D7462FD886}" destId="{CD824806-0314-40CE-AA70-35739DFCCA17}" srcOrd="3" destOrd="0" parTransId="{D9D2E15B-EF59-4366-BDE1-AB9B2F27F9A8}" sibTransId="{512F3A1F-10E5-4CA7-8750-B58A16E2A720}"/>
    <dgm:cxn modelId="{B27CB4AC-A44B-574E-9FDC-2827907978D8}" type="presOf" srcId="{5C8BE13B-6B0A-45BB-87FD-01D80A42CCA4}" destId="{F9C2A6FA-6E84-425E-94DE-9C826F263074}" srcOrd="0" destOrd="3" presId="urn:microsoft.com/office/officeart/2005/8/layout/vList4"/>
    <dgm:cxn modelId="{90996BBF-BD52-42FE-8678-33B8745AEA3E}" srcId="{D8DB8411-88DE-481C-B24A-0DDBC695CF8B}" destId="{367BB111-EC90-4F3F-9628-C6D7462FD886}" srcOrd="0" destOrd="0" parTransId="{4F3C3B2B-4FBF-4D46-A11D-E3D98C272002}" sibTransId="{D8EEEA46-2B83-4974-9AD9-56D6D489AA09}"/>
    <dgm:cxn modelId="{843F377F-4EC0-4F81-9FDC-564D5C1169C1}" srcId="{C6EE99DD-9375-4420-817B-43108FCD28E5}" destId="{4330CCF6-2996-4CE7-BBF1-688D07ED6897}" srcOrd="1" destOrd="0" parTransId="{0134BB4B-09CC-40B8-B885-854D080EC612}" sibTransId="{F338C85B-5431-4130-A0D4-40440D7748C5}"/>
    <dgm:cxn modelId="{61F700F2-1121-438F-B1C5-F2289D474416}" srcId="{D8DB8411-88DE-481C-B24A-0DDBC695CF8B}" destId="{765BFE2A-D6CE-433A-B9E5-0B925E7B2DA3}" srcOrd="2" destOrd="0" parTransId="{A41477AF-B4F0-4248-ADE8-A27E29C30E98}" sibTransId="{EA847DC7-017B-4035-B762-912F2A41B4D6}"/>
    <dgm:cxn modelId="{9ADB8668-AFDF-B04B-9380-89CAB530B429}" type="presOf" srcId="{4224D027-DDB4-470A-8CBD-D40D8D5B2651}" destId="{225012BD-4A7A-4DFE-97A4-3B48A680CC3B}" srcOrd="1" destOrd="1" presId="urn:microsoft.com/office/officeart/2005/8/layout/vList4"/>
    <dgm:cxn modelId="{28C108C8-5310-9744-843D-EFA10B97D7D6}" type="presOf" srcId="{4F526BDC-CEDA-495D-A996-39AF6206CC48}" destId="{9A49B4A6-B581-48F3-8CAA-86771CA4A69D}" srcOrd="0" destOrd="3" presId="urn:microsoft.com/office/officeart/2005/8/layout/vList4"/>
    <dgm:cxn modelId="{6AFCDA40-07B9-2D45-AA28-1EE0A15BE731}" type="presOf" srcId="{4330CCF6-2996-4CE7-BBF1-688D07ED6897}" destId="{24A2517C-1931-4D7F-96D5-E6CE8417F659}" srcOrd="1" destOrd="2" presId="urn:microsoft.com/office/officeart/2005/8/layout/vList4"/>
    <dgm:cxn modelId="{EAA6635E-5896-A640-8499-2CD9804FF0B6}" type="presOf" srcId="{4330CCF6-2996-4CE7-BBF1-688D07ED6897}" destId="{9A49B4A6-B581-48F3-8CAA-86771CA4A69D}" srcOrd="0" destOrd="2" presId="urn:microsoft.com/office/officeart/2005/8/layout/vList4"/>
    <dgm:cxn modelId="{98FF68F6-D0AD-45A0-9197-E931109C2A62}" srcId="{C6EE99DD-9375-4420-817B-43108FCD28E5}" destId="{BE3B04C2-1C57-438D-8170-D538CA5281E0}" srcOrd="0" destOrd="0" parTransId="{A7C9E2A1-F3CE-49FC-AE2C-5BB5EAF23075}" sibTransId="{E01C410A-9CF0-48B3-B2A8-4C1DCDBE176C}"/>
    <dgm:cxn modelId="{99504D46-CE60-44F4-B620-E9682A0F2BEE}" srcId="{D8DB8411-88DE-481C-B24A-0DDBC695CF8B}" destId="{C6EE99DD-9375-4420-817B-43108FCD28E5}" srcOrd="1" destOrd="0" parTransId="{75A34309-ECE4-495D-8C57-56C5DFACE3B7}" sibTransId="{BC1BB8BC-92B6-4AE8-AA95-DCAC0B1BF7BC}"/>
    <dgm:cxn modelId="{B4ECA392-808C-A74E-867C-D508F6EDA23F}" type="presOf" srcId="{77C79FA9-5C2B-4DC2-ADE9-76A34DD0F980}" destId="{0DBEC8CD-7225-4CB3-94BD-826890B467AE}" srcOrd="1" destOrd="1" presId="urn:microsoft.com/office/officeart/2005/8/layout/vList4"/>
    <dgm:cxn modelId="{116A7456-A393-3E4E-993C-AB46B40BCAC8}" type="presOf" srcId="{C6EE99DD-9375-4420-817B-43108FCD28E5}" destId="{9A49B4A6-B581-48F3-8CAA-86771CA4A69D}" srcOrd="0" destOrd="0" presId="urn:microsoft.com/office/officeart/2005/8/layout/vList4"/>
    <dgm:cxn modelId="{680F959A-077F-A143-8FD4-E117F73A0B86}" type="presOf" srcId="{CD824806-0314-40CE-AA70-35739DFCCA17}" destId="{F9C2A6FA-6E84-425E-94DE-9C826F263074}" srcOrd="0" destOrd="4" presId="urn:microsoft.com/office/officeart/2005/8/layout/vList4"/>
    <dgm:cxn modelId="{D278286D-9E67-1B43-971B-1676BFE35DCE}" type="presOf" srcId="{D8DB8411-88DE-481C-B24A-0DDBC695CF8B}" destId="{3852D47F-7A67-46D9-B274-473808E9ADAB}" srcOrd="0" destOrd="0" presId="urn:microsoft.com/office/officeart/2005/8/layout/vList4"/>
    <dgm:cxn modelId="{535662B3-5E2F-C743-AC94-9AB6917E51EF}" type="presOf" srcId="{765BFE2A-D6CE-433A-B9E5-0B925E7B2DA3}" destId="{203FFC41-3AA5-43C0-81C6-B54EB3D9994D}" srcOrd="0" destOrd="0" presId="urn:microsoft.com/office/officeart/2005/8/layout/vList4"/>
    <dgm:cxn modelId="{A99159F0-832F-E546-A4B1-9BE917EDE810}" type="presOf" srcId="{765BFE2A-D6CE-433A-B9E5-0B925E7B2DA3}" destId="{0DBEC8CD-7225-4CB3-94BD-826890B467AE}" srcOrd="1" destOrd="0" presId="urn:microsoft.com/office/officeart/2005/8/layout/vList4"/>
    <dgm:cxn modelId="{20D64B89-4AA9-9C49-9769-248DCF37C2DD}" type="presOf" srcId="{CD824806-0314-40CE-AA70-35739DFCCA17}" destId="{225012BD-4A7A-4DFE-97A4-3B48A680CC3B}" srcOrd="1" destOrd="4" presId="urn:microsoft.com/office/officeart/2005/8/layout/vList4"/>
    <dgm:cxn modelId="{636313F9-9CB6-174D-ACC7-E603451E74EA}" type="presOf" srcId="{8943BC99-842C-4E9C-940C-B2DF1C2312C3}" destId="{9A49B4A6-B581-48F3-8CAA-86771CA4A69D}" srcOrd="0" destOrd="4" presId="urn:microsoft.com/office/officeart/2005/8/layout/vList4"/>
    <dgm:cxn modelId="{DDFE325A-0051-4157-A101-13E52961681C}" srcId="{C6EE99DD-9375-4420-817B-43108FCD28E5}" destId="{4F526BDC-CEDA-495D-A996-39AF6206CC48}" srcOrd="2" destOrd="0" parTransId="{6CF60AEE-39A2-4220-AF35-4BD308A093A6}" sibTransId="{99802147-4094-4D1F-BB87-2BC198890F2C}"/>
    <dgm:cxn modelId="{5A6A424B-7C97-3247-A5E3-0D251D7EACA7}" type="presOf" srcId="{367BB111-EC90-4F3F-9628-C6D7462FD886}" destId="{225012BD-4A7A-4DFE-97A4-3B48A680CC3B}" srcOrd="1" destOrd="0" presId="urn:microsoft.com/office/officeart/2005/8/layout/vList4"/>
    <dgm:cxn modelId="{BB5A4E44-95EB-49E5-91A1-54C1EFCB5A9A}" srcId="{765BFE2A-D6CE-433A-B9E5-0B925E7B2DA3}" destId="{EBDDDDD7-3F90-4B05-995B-5E067696D5F2}" srcOrd="1" destOrd="0" parTransId="{C49EE5BE-B66C-4636-AC4B-7F82C9B29E9D}" sibTransId="{2D8F5859-6002-4D73-BB66-808B5BC3B3A4}"/>
    <dgm:cxn modelId="{A9E8EA49-5EFF-4926-8766-B5D660DCD8D2}" srcId="{C6EE99DD-9375-4420-817B-43108FCD28E5}" destId="{8943BC99-842C-4E9C-940C-B2DF1C2312C3}" srcOrd="3" destOrd="0" parTransId="{7497C231-5BDA-4369-80C5-3CA0BA1724B2}" sibTransId="{065B740C-22AE-407F-A9CE-746191D97254}"/>
    <dgm:cxn modelId="{7F271EAB-0B9E-4285-991A-67F74862B54B}" srcId="{367BB111-EC90-4F3F-9628-C6D7462FD886}" destId="{4224D027-DDB4-470A-8CBD-D40D8D5B2651}" srcOrd="0" destOrd="0" parTransId="{DFF30E1A-04BF-4183-A2B0-26A6C3104C2E}" sibTransId="{CA046C62-FCF9-4875-AB83-259642890C30}"/>
    <dgm:cxn modelId="{13DDE1EB-AD10-B84B-A2AD-A2108E7DDD13}" type="presOf" srcId="{903AB04A-8E0F-42DF-A2DE-55CD405B9D5A}" destId="{F9C2A6FA-6E84-425E-94DE-9C826F263074}" srcOrd="0" destOrd="2" presId="urn:microsoft.com/office/officeart/2005/8/layout/vList4"/>
    <dgm:cxn modelId="{6468B5B6-A3F3-4EDE-B206-3C6A04F51D07}" srcId="{367BB111-EC90-4F3F-9628-C6D7462FD886}" destId="{5C8BE13B-6B0A-45BB-87FD-01D80A42CCA4}" srcOrd="2" destOrd="0" parTransId="{4A0649B8-25CF-4BA0-99B3-40075DD260C6}" sibTransId="{87E97613-FE7E-4DA5-98A2-F4F5E97DA033}"/>
    <dgm:cxn modelId="{E9E89B47-C650-4D1B-AF72-CAC4D7A247B4}" srcId="{765BFE2A-D6CE-433A-B9E5-0B925E7B2DA3}" destId="{77C79FA9-5C2B-4DC2-ADE9-76A34DD0F980}" srcOrd="0" destOrd="0" parTransId="{4AD93967-208A-441C-87BF-6224C6B9FAC6}" sibTransId="{9FA5BE7B-C621-4A25-93F1-AAF715822ACA}"/>
    <dgm:cxn modelId="{E992ABE3-7C71-1B49-92ED-B1C22F848420}" type="presOf" srcId="{C6EE99DD-9375-4420-817B-43108FCD28E5}" destId="{24A2517C-1931-4D7F-96D5-E6CE8417F659}" srcOrd="1" destOrd="0" presId="urn:microsoft.com/office/officeart/2005/8/layout/vList4"/>
    <dgm:cxn modelId="{D11E9A87-D5DE-49AA-BC4A-F3A4E031271C}" srcId="{367BB111-EC90-4F3F-9628-C6D7462FD886}" destId="{903AB04A-8E0F-42DF-A2DE-55CD405B9D5A}" srcOrd="1" destOrd="0" parTransId="{12F38738-EAB1-4913-AA21-AE95070AE5AF}" sibTransId="{6C65C60D-4417-4DE8-B259-72B4CBCA8311}"/>
    <dgm:cxn modelId="{A5984753-0581-7945-A153-D56BA900A891}" type="presOf" srcId="{8943BC99-842C-4E9C-940C-B2DF1C2312C3}" destId="{24A2517C-1931-4D7F-96D5-E6CE8417F659}" srcOrd="1" destOrd="4" presId="urn:microsoft.com/office/officeart/2005/8/layout/vList4"/>
    <dgm:cxn modelId="{BD4E8235-0955-E04E-8BCD-2F5E99B01F8B}" type="presOf" srcId="{77C79FA9-5C2B-4DC2-ADE9-76A34DD0F980}" destId="{203FFC41-3AA5-43C0-81C6-B54EB3D9994D}" srcOrd="0" destOrd="1" presId="urn:microsoft.com/office/officeart/2005/8/layout/vList4"/>
    <dgm:cxn modelId="{F8A5CCB3-4F8C-6F41-9C70-9C6E531BCB68}" type="presOf" srcId="{903AB04A-8E0F-42DF-A2DE-55CD405B9D5A}" destId="{225012BD-4A7A-4DFE-97A4-3B48A680CC3B}" srcOrd="1" destOrd="2" presId="urn:microsoft.com/office/officeart/2005/8/layout/vList4"/>
    <dgm:cxn modelId="{A1F90B5F-1A68-0344-8A0A-1057126DCAAD}" type="presOf" srcId="{BE3B04C2-1C57-438D-8170-D538CA5281E0}" destId="{9A49B4A6-B581-48F3-8CAA-86771CA4A69D}" srcOrd="0" destOrd="1" presId="urn:microsoft.com/office/officeart/2005/8/layout/vList4"/>
    <dgm:cxn modelId="{9E70DF8A-37C3-FE46-9D08-54FF10E7162F}" type="presOf" srcId="{4F526BDC-CEDA-495D-A996-39AF6206CC48}" destId="{24A2517C-1931-4D7F-96D5-E6CE8417F659}" srcOrd="1" destOrd="3" presId="urn:microsoft.com/office/officeart/2005/8/layout/vList4"/>
    <dgm:cxn modelId="{55BD2FE3-641E-3243-929A-686B92C7210A}" type="presParOf" srcId="{3852D47F-7A67-46D9-B274-473808E9ADAB}" destId="{0A1E58D3-B723-439D-857B-C10FFED69F2C}" srcOrd="0" destOrd="0" presId="urn:microsoft.com/office/officeart/2005/8/layout/vList4"/>
    <dgm:cxn modelId="{0A736511-2B04-F746-9CDC-627936546E40}" type="presParOf" srcId="{0A1E58D3-B723-439D-857B-C10FFED69F2C}" destId="{F9C2A6FA-6E84-425E-94DE-9C826F263074}" srcOrd="0" destOrd="0" presId="urn:microsoft.com/office/officeart/2005/8/layout/vList4"/>
    <dgm:cxn modelId="{62B9851B-DD8F-D148-90BF-8767CAEC5188}" type="presParOf" srcId="{0A1E58D3-B723-439D-857B-C10FFED69F2C}" destId="{8D3747AF-D93E-4A2F-BFF1-94779753D3C6}" srcOrd="1" destOrd="0" presId="urn:microsoft.com/office/officeart/2005/8/layout/vList4"/>
    <dgm:cxn modelId="{9C6E3734-1F2E-0543-BACD-3597A77CAC82}" type="presParOf" srcId="{0A1E58D3-B723-439D-857B-C10FFED69F2C}" destId="{225012BD-4A7A-4DFE-97A4-3B48A680CC3B}" srcOrd="2" destOrd="0" presId="urn:microsoft.com/office/officeart/2005/8/layout/vList4"/>
    <dgm:cxn modelId="{AC531C08-FC65-F849-9376-B78A547F9F9C}" type="presParOf" srcId="{3852D47F-7A67-46D9-B274-473808E9ADAB}" destId="{52A7CA08-8525-4902-869D-1E51061782D2}" srcOrd="1" destOrd="0" presId="urn:microsoft.com/office/officeart/2005/8/layout/vList4"/>
    <dgm:cxn modelId="{423CC200-A9B6-F74C-B9C0-E3EA4FD5824B}" type="presParOf" srcId="{3852D47F-7A67-46D9-B274-473808E9ADAB}" destId="{D6EBBF9F-347F-4D9A-8016-1720639012C7}" srcOrd="2" destOrd="0" presId="urn:microsoft.com/office/officeart/2005/8/layout/vList4"/>
    <dgm:cxn modelId="{C538EE62-F77E-6049-AAAD-D04067D0887A}" type="presParOf" srcId="{D6EBBF9F-347F-4D9A-8016-1720639012C7}" destId="{9A49B4A6-B581-48F3-8CAA-86771CA4A69D}" srcOrd="0" destOrd="0" presId="urn:microsoft.com/office/officeart/2005/8/layout/vList4"/>
    <dgm:cxn modelId="{198F4ACE-99AC-F941-A36F-9434D2D19EAD}" type="presParOf" srcId="{D6EBBF9F-347F-4D9A-8016-1720639012C7}" destId="{8BC495E9-A7EE-4E2F-AA07-32FB8C6D6113}" srcOrd="1" destOrd="0" presId="urn:microsoft.com/office/officeart/2005/8/layout/vList4"/>
    <dgm:cxn modelId="{8B10FF06-F8A6-CA40-9977-98A0BA5D9ADB}" type="presParOf" srcId="{D6EBBF9F-347F-4D9A-8016-1720639012C7}" destId="{24A2517C-1931-4D7F-96D5-E6CE8417F659}" srcOrd="2" destOrd="0" presId="urn:microsoft.com/office/officeart/2005/8/layout/vList4"/>
    <dgm:cxn modelId="{D7222A9A-B384-224F-AD6B-1AB8E031E658}" type="presParOf" srcId="{3852D47F-7A67-46D9-B274-473808E9ADAB}" destId="{136DB6BA-40C2-4D58-89D9-54C3D240B927}" srcOrd="3" destOrd="0" presId="urn:microsoft.com/office/officeart/2005/8/layout/vList4"/>
    <dgm:cxn modelId="{337DDD62-8FE4-4543-8471-E74A982AEC1F}" type="presParOf" srcId="{3852D47F-7A67-46D9-B274-473808E9ADAB}" destId="{86C18DE9-E75F-4ED1-8CD4-F5474386BF71}" srcOrd="4" destOrd="0" presId="urn:microsoft.com/office/officeart/2005/8/layout/vList4"/>
    <dgm:cxn modelId="{070C04C7-99D3-A14C-BE89-9D8F6DC8E4DD}" type="presParOf" srcId="{86C18DE9-E75F-4ED1-8CD4-F5474386BF71}" destId="{203FFC41-3AA5-43C0-81C6-B54EB3D9994D}" srcOrd="0" destOrd="0" presId="urn:microsoft.com/office/officeart/2005/8/layout/vList4"/>
    <dgm:cxn modelId="{92953780-69D5-DB45-A4CA-B207000A4220}" type="presParOf" srcId="{86C18DE9-E75F-4ED1-8CD4-F5474386BF71}" destId="{935728AF-837A-4C05-B01B-13B1543E92FC}" srcOrd="1" destOrd="0" presId="urn:microsoft.com/office/officeart/2005/8/layout/vList4"/>
    <dgm:cxn modelId="{2F451CA2-64B7-4540-A5A2-6FB04C8E914A}" type="presParOf" srcId="{86C18DE9-E75F-4ED1-8CD4-F5474386BF71}" destId="{0DBEC8CD-7225-4CB3-94BD-826890B467AE}" srcOrd="2" destOrd="0" presId="urn:microsoft.com/office/officeart/2005/8/layout/vList4"/>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A2B54EBE-C4F7-4723-83E6-5137EDBD9EA8}" type="doc">
      <dgm:prSet loTypeId="urn:microsoft.com/office/officeart/2005/8/layout/funnel1" loCatId="process" qsTypeId="urn:microsoft.com/office/officeart/2005/8/quickstyle/3d3" qsCatId="3D" csTypeId="urn:microsoft.com/office/officeart/2005/8/colors/accent1_2" csCatId="accent1" phldr="1"/>
      <dgm:spPr/>
      <dgm:t>
        <a:bodyPr/>
        <a:lstStyle/>
        <a:p>
          <a:endParaRPr lang="en-US"/>
        </a:p>
      </dgm:t>
    </dgm:pt>
    <dgm:pt modelId="{68DE2DE6-E3F3-49C2-898E-3781AD34DAC9}">
      <dgm:prSet phldrT="[Text]" custT="1"/>
      <dgm:spPr/>
      <dgm:t>
        <a:bodyPr/>
        <a:lstStyle/>
        <a:p>
          <a:r>
            <a:rPr lang="en-US" sz="2000" baseline="0" dirty="0" smtClean="0"/>
            <a:t>Needs &amp; Desires</a:t>
          </a:r>
          <a:endParaRPr lang="en-US" sz="2000" baseline="0" dirty="0"/>
        </a:p>
      </dgm:t>
    </dgm:pt>
    <dgm:pt modelId="{9A36F337-9728-414F-BAEE-7F6A4EB2086B}" type="parTrans" cxnId="{22281383-12A1-4CD2-8CC5-56434799BF76}">
      <dgm:prSet/>
      <dgm:spPr/>
      <dgm:t>
        <a:bodyPr/>
        <a:lstStyle/>
        <a:p>
          <a:endParaRPr lang="en-US"/>
        </a:p>
      </dgm:t>
    </dgm:pt>
    <dgm:pt modelId="{89136C95-09CC-487C-97BC-B4DF216C0ACA}" type="sibTrans" cxnId="{22281383-12A1-4CD2-8CC5-56434799BF76}">
      <dgm:prSet/>
      <dgm:spPr/>
      <dgm:t>
        <a:bodyPr/>
        <a:lstStyle/>
        <a:p>
          <a:endParaRPr lang="en-US"/>
        </a:p>
      </dgm:t>
    </dgm:pt>
    <dgm:pt modelId="{0B927A3A-6DA9-4479-BA03-9F16B3F0F771}">
      <dgm:prSet phldrT="[Text]" custT="1"/>
      <dgm:spPr/>
      <dgm:t>
        <a:bodyPr/>
        <a:lstStyle/>
        <a:p>
          <a:r>
            <a:rPr lang="en-US" sz="2000" baseline="0" dirty="0" smtClean="0"/>
            <a:t>Home</a:t>
          </a:r>
          <a:endParaRPr lang="en-US" sz="2000" baseline="0" dirty="0"/>
        </a:p>
      </dgm:t>
    </dgm:pt>
    <dgm:pt modelId="{79EFF740-FFEA-4F42-BCA7-07D0B90655FA}" type="parTrans" cxnId="{868AF337-4B30-4FCC-A14C-B62FA936C0BF}">
      <dgm:prSet/>
      <dgm:spPr/>
      <dgm:t>
        <a:bodyPr/>
        <a:lstStyle/>
        <a:p>
          <a:endParaRPr lang="en-US"/>
        </a:p>
      </dgm:t>
    </dgm:pt>
    <dgm:pt modelId="{F63623C9-079B-4A57-AAF7-1A5D6D84BCE0}" type="sibTrans" cxnId="{868AF337-4B30-4FCC-A14C-B62FA936C0BF}">
      <dgm:prSet/>
      <dgm:spPr/>
      <dgm:t>
        <a:bodyPr/>
        <a:lstStyle/>
        <a:p>
          <a:endParaRPr lang="en-US"/>
        </a:p>
      </dgm:t>
    </dgm:pt>
    <dgm:pt modelId="{46E736F2-7969-42CA-ABD8-4E796C3EAFB4}">
      <dgm:prSet phldrT="[Text]"/>
      <dgm:spPr/>
      <dgm:t>
        <a:bodyPr/>
        <a:lstStyle/>
        <a:p>
          <a:r>
            <a:rPr lang="en-US" baseline="0" dirty="0" smtClean="0"/>
            <a:t>Support Budget</a:t>
          </a:r>
          <a:endParaRPr lang="en-US" baseline="0" dirty="0"/>
        </a:p>
      </dgm:t>
    </dgm:pt>
    <dgm:pt modelId="{7E25C6BA-A465-4B5F-BD4D-4C0D2774CE8C}" type="parTrans" cxnId="{517DD45E-404C-467B-95FF-DAAB4330684A}">
      <dgm:prSet/>
      <dgm:spPr/>
      <dgm:t>
        <a:bodyPr/>
        <a:lstStyle/>
        <a:p>
          <a:endParaRPr lang="en-US"/>
        </a:p>
      </dgm:t>
    </dgm:pt>
    <dgm:pt modelId="{8A441A2B-3EFB-4567-B080-D6F604FA7287}" type="sibTrans" cxnId="{517DD45E-404C-467B-95FF-DAAB4330684A}">
      <dgm:prSet/>
      <dgm:spPr/>
      <dgm:t>
        <a:bodyPr/>
        <a:lstStyle/>
        <a:p>
          <a:endParaRPr lang="en-US"/>
        </a:p>
      </dgm:t>
    </dgm:pt>
    <dgm:pt modelId="{128386B1-E46A-469B-9AAB-8280F95DD198}">
      <dgm:prSet phldrT="[Text]" custT="1"/>
      <dgm:spPr/>
      <dgm:t>
        <a:bodyPr/>
        <a:lstStyle/>
        <a:p>
          <a:pPr algn="ctr"/>
          <a:endParaRPr lang="en-US" sz="2400" b="1" i="1" baseline="0" dirty="0" smtClean="0"/>
        </a:p>
        <a:p>
          <a:pPr algn="ctr"/>
          <a:r>
            <a:rPr lang="en-US" sz="2400" b="1" i="1" baseline="0" dirty="0" smtClean="0"/>
            <a:t>TECH SUPPORT SOLUTION</a:t>
          </a:r>
        </a:p>
        <a:p>
          <a:pPr algn="ctr"/>
          <a:r>
            <a:rPr lang="en-US" sz="2400" b="1" i="1" baseline="0" dirty="0" smtClean="0"/>
            <a:t>That meets desired</a:t>
          </a:r>
          <a:endParaRPr lang="en-US" sz="2400" b="1" i="1" baseline="0" dirty="0"/>
        </a:p>
      </dgm:t>
    </dgm:pt>
    <dgm:pt modelId="{AF4B1AF7-5927-4115-BEB9-F2469838B885}" type="parTrans" cxnId="{4055DB48-7943-44F6-9BA0-85A03D1B7118}">
      <dgm:prSet/>
      <dgm:spPr/>
      <dgm:t>
        <a:bodyPr/>
        <a:lstStyle/>
        <a:p>
          <a:endParaRPr lang="en-US"/>
        </a:p>
      </dgm:t>
    </dgm:pt>
    <dgm:pt modelId="{E66CE564-A812-4692-9DEB-06F7ECFCDEDE}" type="sibTrans" cxnId="{4055DB48-7943-44F6-9BA0-85A03D1B7118}">
      <dgm:prSet/>
      <dgm:spPr/>
      <dgm:t>
        <a:bodyPr/>
        <a:lstStyle/>
        <a:p>
          <a:endParaRPr lang="en-US"/>
        </a:p>
      </dgm:t>
    </dgm:pt>
    <dgm:pt modelId="{66C1B1AD-030B-410F-B6C6-4B145E9E89CF}" type="pres">
      <dgm:prSet presAssocID="{A2B54EBE-C4F7-4723-83E6-5137EDBD9EA8}" presName="Name0" presStyleCnt="0">
        <dgm:presLayoutVars>
          <dgm:chMax val="4"/>
          <dgm:resizeHandles val="exact"/>
        </dgm:presLayoutVars>
      </dgm:prSet>
      <dgm:spPr/>
      <dgm:t>
        <a:bodyPr/>
        <a:lstStyle/>
        <a:p>
          <a:endParaRPr lang="en-US"/>
        </a:p>
      </dgm:t>
    </dgm:pt>
    <dgm:pt modelId="{55658E17-C8B0-47C2-A91B-5884F7375A63}" type="pres">
      <dgm:prSet presAssocID="{A2B54EBE-C4F7-4723-83E6-5137EDBD9EA8}" presName="ellipse" presStyleLbl="trBgShp" presStyleIdx="0" presStyleCnt="1"/>
      <dgm:spPr/>
    </dgm:pt>
    <dgm:pt modelId="{48FCA047-7E6E-4045-9B35-F80780DFD21B}" type="pres">
      <dgm:prSet presAssocID="{A2B54EBE-C4F7-4723-83E6-5137EDBD9EA8}" presName="arrow1" presStyleLbl="fgShp" presStyleIdx="0" presStyleCnt="1" custScaleX="100524" custScaleY="143835" custLinFactNeighborX="2501" custLinFactNeighborY="12085"/>
      <dgm:spPr/>
      <dgm:t>
        <a:bodyPr/>
        <a:lstStyle/>
        <a:p>
          <a:endParaRPr lang="en-US"/>
        </a:p>
      </dgm:t>
    </dgm:pt>
    <dgm:pt modelId="{6D0BD855-DE7A-430E-BF35-6641CBB66AC9}" type="pres">
      <dgm:prSet presAssocID="{A2B54EBE-C4F7-4723-83E6-5137EDBD9EA8}" presName="rectangle" presStyleLbl="revTx" presStyleIdx="0" presStyleCnt="1" custScaleX="127363" custLinFactNeighborX="1710" custLinFactNeighborY="5681">
        <dgm:presLayoutVars>
          <dgm:bulletEnabled val="1"/>
        </dgm:presLayoutVars>
      </dgm:prSet>
      <dgm:spPr/>
      <dgm:t>
        <a:bodyPr/>
        <a:lstStyle/>
        <a:p>
          <a:endParaRPr lang="en-US"/>
        </a:p>
      </dgm:t>
    </dgm:pt>
    <dgm:pt modelId="{62973175-9E00-4B47-8E71-494E805BB611}" type="pres">
      <dgm:prSet presAssocID="{0B927A3A-6DA9-4479-BA03-9F16B3F0F771}" presName="item1" presStyleLbl="node1" presStyleIdx="0" presStyleCnt="3">
        <dgm:presLayoutVars>
          <dgm:bulletEnabled val="1"/>
        </dgm:presLayoutVars>
      </dgm:prSet>
      <dgm:spPr/>
      <dgm:t>
        <a:bodyPr/>
        <a:lstStyle/>
        <a:p>
          <a:endParaRPr lang="en-US"/>
        </a:p>
      </dgm:t>
    </dgm:pt>
    <dgm:pt modelId="{64735651-D0F1-4EB5-9458-C7124ABD6198}" type="pres">
      <dgm:prSet presAssocID="{46E736F2-7969-42CA-ABD8-4E796C3EAFB4}" presName="item2" presStyleLbl="node1" presStyleIdx="1" presStyleCnt="3" custScaleX="100995" custLinFactNeighborX="166" custLinFactNeighborY="-14826">
        <dgm:presLayoutVars>
          <dgm:bulletEnabled val="1"/>
        </dgm:presLayoutVars>
      </dgm:prSet>
      <dgm:spPr/>
      <dgm:t>
        <a:bodyPr/>
        <a:lstStyle/>
        <a:p>
          <a:endParaRPr lang="en-US"/>
        </a:p>
      </dgm:t>
    </dgm:pt>
    <dgm:pt modelId="{3ECFB52A-493B-46AD-9686-3D056DA8C673}" type="pres">
      <dgm:prSet presAssocID="{128386B1-E46A-469B-9AAB-8280F95DD198}" presName="item3" presStyleLbl="node1" presStyleIdx="2" presStyleCnt="3">
        <dgm:presLayoutVars>
          <dgm:bulletEnabled val="1"/>
        </dgm:presLayoutVars>
      </dgm:prSet>
      <dgm:spPr/>
      <dgm:t>
        <a:bodyPr/>
        <a:lstStyle/>
        <a:p>
          <a:endParaRPr lang="en-US"/>
        </a:p>
      </dgm:t>
    </dgm:pt>
    <dgm:pt modelId="{EEA0A82F-3744-4407-92E2-1A76A28D111B}" type="pres">
      <dgm:prSet presAssocID="{A2B54EBE-C4F7-4723-83E6-5137EDBD9EA8}" presName="funnel" presStyleLbl="trAlignAcc1" presStyleIdx="0" presStyleCnt="1"/>
      <dgm:spPr/>
    </dgm:pt>
  </dgm:ptLst>
  <dgm:cxnLst>
    <dgm:cxn modelId="{4055DB48-7943-44F6-9BA0-85A03D1B7118}" srcId="{A2B54EBE-C4F7-4723-83E6-5137EDBD9EA8}" destId="{128386B1-E46A-469B-9AAB-8280F95DD198}" srcOrd="3" destOrd="0" parTransId="{AF4B1AF7-5927-4115-BEB9-F2469838B885}" sibTransId="{E66CE564-A812-4692-9DEB-06F7ECFCDEDE}"/>
    <dgm:cxn modelId="{6173C74E-BFA9-F445-ABA9-442EF0114E4C}" type="presOf" srcId="{128386B1-E46A-469B-9AAB-8280F95DD198}" destId="{6D0BD855-DE7A-430E-BF35-6641CBB66AC9}" srcOrd="0" destOrd="0" presId="urn:microsoft.com/office/officeart/2005/8/layout/funnel1"/>
    <dgm:cxn modelId="{868AF337-4B30-4FCC-A14C-B62FA936C0BF}" srcId="{A2B54EBE-C4F7-4723-83E6-5137EDBD9EA8}" destId="{0B927A3A-6DA9-4479-BA03-9F16B3F0F771}" srcOrd="1" destOrd="0" parTransId="{79EFF740-FFEA-4F42-BCA7-07D0B90655FA}" sibTransId="{F63623C9-079B-4A57-AAF7-1A5D6D84BCE0}"/>
    <dgm:cxn modelId="{A32BF0A0-E146-5B41-B8B7-EE0B867C361F}" type="presOf" srcId="{0B927A3A-6DA9-4479-BA03-9F16B3F0F771}" destId="{64735651-D0F1-4EB5-9458-C7124ABD6198}" srcOrd="0" destOrd="0" presId="urn:microsoft.com/office/officeart/2005/8/layout/funnel1"/>
    <dgm:cxn modelId="{F756CBF0-F534-C947-90FC-2FA8994935E5}" type="presOf" srcId="{A2B54EBE-C4F7-4723-83E6-5137EDBD9EA8}" destId="{66C1B1AD-030B-410F-B6C6-4B145E9E89CF}" srcOrd="0" destOrd="0" presId="urn:microsoft.com/office/officeart/2005/8/layout/funnel1"/>
    <dgm:cxn modelId="{757DDCF5-BB4E-9646-9EA7-9963CE31BCCF}" type="presOf" srcId="{46E736F2-7969-42CA-ABD8-4E796C3EAFB4}" destId="{62973175-9E00-4B47-8E71-494E805BB611}" srcOrd="0" destOrd="0" presId="urn:microsoft.com/office/officeart/2005/8/layout/funnel1"/>
    <dgm:cxn modelId="{517DD45E-404C-467B-95FF-DAAB4330684A}" srcId="{A2B54EBE-C4F7-4723-83E6-5137EDBD9EA8}" destId="{46E736F2-7969-42CA-ABD8-4E796C3EAFB4}" srcOrd="2" destOrd="0" parTransId="{7E25C6BA-A465-4B5F-BD4D-4C0D2774CE8C}" sibTransId="{8A441A2B-3EFB-4567-B080-D6F604FA7287}"/>
    <dgm:cxn modelId="{22281383-12A1-4CD2-8CC5-56434799BF76}" srcId="{A2B54EBE-C4F7-4723-83E6-5137EDBD9EA8}" destId="{68DE2DE6-E3F3-49C2-898E-3781AD34DAC9}" srcOrd="0" destOrd="0" parTransId="{9A36F337-9728-414F-BAEE-7F6A4EB2086B}" sibTransId="{89136C95-09CC-487C-97BC-B4DF216C0ACA}"/>
    <dgm:cxn modelId="{E5D80FF2-27F9-5340-A2FA-EA14CFFB7213}" type="presOf" srcId="{68DE2DE6-E3F3-49C2-898E-3781AD34DAC9}" destId="{3ECFB52A-493B-46AD-9686-3D056DA8C673}" srcOrd="0" destOrd="0" presId="urn:microsoft.com/office/officeart/2005/8/layout/funnel1"/>
    <dgm:cxn modelId="{F3BE99E7-EAB9-7B4B-945A-A400FD6524CD}" type="presParOf" srcId="{66C1B1AD-030B-410F-B6C6-4B145E9E89CF}" destId="{55658E17-C8B0-47C2-A91B-5884F7375A63}" srcOrd="0" destOrd="0" presId="urn:microsoft.com/office/officeart/2005/8/layout/funnel1"/>
    <dgm:cxn modelId="{24B3E1BB-B6A2-1B4D-A8B5-3D523CF9491C}" type="presParOf" srcId="{66C1B1AD-030B-410F-B6C6-4B145E9E89CF}" destId="{48FCA047-7E6E-4045-9B35-F80780DFD21B}" srcOrd="1" destOrd="0" presId="urn:microsoft.com/office/officeart/2005/8/layout/funnel1"/>
    <dgm:cxn modelId="{1BB42951-7971-6A49-9848-16E4FEE99FAA}" type="presParOf" srcId="{66C1B1AD-030B-410F-B6C6-4B145E9E89CF}" destId="{6D0BD855-DE7A-430E-BF35-6641CBB66AC9}" srcOrd="2" destOrd="0" presId="urn:microsoft.com/office/officeart/2005/8/layout/funnel1"/>
    <dgm:cxn modelId="{3EF875D5-C96B-8F42-9ED6-6CE906DA387A}" type="presParOf" srcId="{66C1B1AD-030B-410F-B6C6-4B145E9E89CF}" destId="{62973175-9E00-4B47-8E71-494E805BB611}" srcOrd="3" destOrd="0" presId="urn:microsoft.com/office/officeart/2005/8/layout/funnel1"/>
    <dgm:cxn modelId="{FA18D207-505D-264F-BD0E-97B66E518DCA}" type="presParOf" srcId="{66C1B1AD-030B-410F-B6C6-4B145E9E89CF}" destId="{64735651-D0F1-4EB5-9458-C7124ABD6198}" srcOrd="4" destOrd="0" presId="urn:microsoft.com/office/officeart/2005/8/layout/funnel1"/>
    <dgm:cxn modelId="{5988D2F6-9F14-9C4F-B451-0A694B7131B7}" type="presParOf" srcId="{66C1B1AD-030B-410F-B6C6-4B145E9E89CF}" destId="{3ECFB52A-493B-46AD-9686-3D056DA8C673}" srcOrd="5" destOrd="0" presId="urn:microsoft.com/office/officeart/2005/8/layout/funnel1"/>
    <dgm:cxn modelId="{CA63A4BA-E0DC-6A41-906E-2E71031A18D0}" type="presParOf" srcId="{66C1B1AD-030B-410F-B6C6-4B145E9E89CF}" destId="{EEA0A82F-3744-4407-92E2-1A76A28D111B}" srcOrd="6" destOrd="0" presId="urn:microsoft.com/office/officeart/2005/8/layout/funnel1"/>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0FCEB568-0B08-4A17-9F8E-57470C9E0CD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5FF26F3C-C6A6-4052-8296-C288A0B486D1}">
      <dgm:prSet custT="1"/>
      <dgm:spPr/>
      <dgm:t>
        <a:bodyPr/>
        <a:lstStyle/>
        <a:p>
          <a:r>
            <a:rPr lang="en-US" sz="2800" b="1" dirty="0" smtClean="0"/>
            <a:t>Jake’s Situation:</a:t>
          </a:r>
          <a:r>
            <a:rPr lang="en-US" sz="2800" dirty="0" smtClean="0"/>
            <a:t>		</a:t>
          </a:r>
          <a:endParaRPr lang="en-US" sz="2800" dirty="0"/>
        </a:p>
      </dgm:t>
    </dgm:pt>
    <dgm:pt modelId="{5EFD2646-8755-4DBB-AAC7-F5425AFE9327}" type="parTrans" cxnId="{8DD5DBBD-5C07-464A-A9D9-5D541F6CED50}">
      <dgm:prSet/>
      <dgm:spPr/>
      <dgm:t>
        <a:bodyPr/>
        <a:lstStyle/>
        <a:p>
          <a:endParaRPr lang="en-US"/>
        </a:p>
      </dgm:t>
    </dgm:pt>
    <dgm:pt modelId="{E16C65C2-0231-4DDD-832F-2B44588E4D53}" type="sibTrans" cxnId="{8DD5DBBD-5C07-464A-A9D9-5D541F6CED50}">
      <dgm:prSet/>
      <dgm:spPr/>
      <dgm:t>
        <a:bodyPr/>
        <a:lstStyle/>
        <a:p>
          <a:endParaRPr lang="en-US"/>
        </a:p>
      </dgm:t>
    </dgm:pt>
    <dgm:pt modelId="{74B1A05C-83D1-427D-AB78-F4C73011144D}">
      <dgm:prSet custT="1"/>
      <dgm:spPr/>
      <dgm:t>
        <a:bodyPr/>
        <a:lstStyle/>
        <a:p>
          <a:r>
            <a:rPr lang="en-US" sz="2400" dirty="0" smtClean="0"/>
            <a:t>Discharged from a temporary Crisis Placement</a:t>
          </a:r>
          <a:endParaRPr lang="en-US" sz="2400" dirty="0"/>
        </a:p>
      </dgm:t>
    </dgm:pt>
    <dgm:pt modelId="{12CD27B0-8E49-4843-8FFD-584502C3F662}" type="parTrans" cxnId="{5BE2A09F-865D-4B61-9322-D0B7B3E4FF75}">
      <dgm:prSet/>
      <dgm:spPr/>
      <dgm:t>
        <a:bodyPr/>
        <a:lstStyle/>
        <a:p>
          <a:endParaRPr lang="en-US"/>
        </a:p>
      </dgm:t>
    </dgm:pt>
    <dgm:pt modelId="{037FA175-8B67-49B8-8783-32DD54B58514}" type="sibTrans" cxnId="{5BE2A09F-865D-4B61-9322-D0B7B3E4FF75}">
      <dgm:prSet/>
      <dgm:spPr/>
      <dgm:t>
        <a:bodyPr/>
        <a:lstStyle/>
        <a:p>
          <a:endParaRPr lang="en-US"/>
        </a:p>
      </dgm:t>
    </dgm:pt>
    <dgm:pt modelId="{6538D040-02CF-4AB4-80A0-9E5517DBDAE4}">
      <dgm:prSet custT="1"/>
      <dgm:spPr/>
      <dgm:t>
        <a:bodyPr/>
        <a:lstStyle/>
        <a:p>
          <a:r>
            <a:rPr lang="en-US" sz="2400" dirty="0" smtClean="0">
              <a:solidFill>
                <a:schemeClr val="accent1"/>
              </a:solidFill>
            </a:rPr>
            <a:t>Serves 3 men in mid-early 20’s, all working</a:t>
          </a:r>
          <a:endParaRPr lang="en-US" sz="2400" dirty="0">
            <a:solidFill>
              <a:schemeClr val="accent1"/>
            </a:solidFill>
          </a:endParaRPr>
        </a:p>
      </dgm:t>
    </dgm:pt>
    <dgm:pt modelId="{2EF1EC17-B8C1-46ED-A5D7-4E506E198840}" type="parTrans" cxnId="{1D27456A-C816-43F0-969E-76F3E86A3304}">
      <dgm:prSet/>
      <dgm:spPr/>
      <dgm:t>
        <a:bodyPr/>
        <a:lstStyle/>
        <a:p>
          <a:endParaRPr lang="en-US"/>
        </a:p>
      </dgm:t>
    </dgm:pt>
    <dgm:pt modelId="{7A03B65E-A31C-42D3-919F-5C16412201A1}" type="sibTrans" cxnId="{1D27456A-C816-43F0-969E-76F3E86A3304}">
      <dgm:prSet/>
      <dgm:spPr/>
      <dgm:t>
        <a:bodyPr/>
        <a:lstStyle/>
        <a:p>
          <a:endParaRPr lang="en-US"/>
        </a:p>
      </dgm:t>
    </dgm:pt>
    <dgm:pt modelId="{30F8B71B-2EAD-411E-AD13-B1960B03337E}">
      <dgm:prSet custT="1"/>
      <dgm:spPr/>
      <dgm:t>
        <a:bodyPr/>
        <a:lstStyle/>
        <a:p>
          <a:r>
            <a:rPr lang="en-US" sz="2400" dirty="0" smtClean="0">
              <a:solidFill>
                <a:schemeClr val="accent1"/>
              </a:solidFill>
            </a:rPr>
            <a:t>Each person had some type of compliance program, but fair amount freedom</a:t>
          </a:r>
          <a:endParaRPr lang="en-US" sz="2400" dirty="0">
            <a:solidFill>
              <a:schemeClr val="accent1"/>
            </a:solidFill>
          </a:endParaRPr>
        </a:p>
      </dgm:t>
    </dgm:pt>
    <dgm:pt modelId="{A4EE371C-EF62-4413-A36B-CB33D0F215AD}" type="parTrans" cxnId="{2D6441BD-A356-463C-A325-E9A6D1A0D329}">
      <dgm:prSet/>
      <dgm:spPr/>
      <dgm:t>
        <a:bodyPr/>
        <a:lstStyle/>
        <a:p>
          <a:endParaRPr lang="en-US"/>
        </a:p>
      </dgm:t>
    </dgm:pt>
    <dgm:pt modelId="{9DBD1977-3C2D-4B21-A3D2-BB11C69F21FC}" type="sibTrans" cxnId="{2D6441BD-A356-463C-A325-E9A6D1A0D329}">
      <dgm:prSet/>
      <dgm:spPr/>
      <dgm:t>
        <a:bodyPr/>
        <a:lstStyle/>
        <a:p>
          <a:endParaRPr lang="en-US"/>
        </a:p>
      </dgm:t>
    </dgm:pt>
    <dgm:pt modelId="{31DF4863-B4F9-468D-9A8D-F30DB8C64997}">
      <dgm:prSet custT="1"/>
      <dgm:spPr/>
      <dgm:t>
        <a:bodyPr/>
        <a:lstStyle/>
        <a:p>
          <a:r>
            <a:rPr lang="en-US" sz="2400" dirty="0" smtClean="0">
              <a:solidFill>
                <a:schemeClr val="accent1"/>
              </a:solidFill>
            </a:rPr>
            <a:t>One staff on duty 4:30 – 11:00 pm and 6:00 – 8:30 am</a:t>
          </a:r>
          <a:endParaRPr lang="en-US" sz="2400" dirty="0">
            <a:solidFill>
              <a:schemeClr val="accent1"/>
            </a:solidFill>
          </a:endParaRPr>
        </a:p>
      </dgm:t>
    </dgm:pt>
    <dgm:pt modelId="{9B447451-68C4-4015-A235-9E6CC1ED39C9}" type="parTrans" cxnId="{7571904A-36BE-4330-B59F-7654DB9CCC4D}">
      <dgm:prSet/>
      <dgm:spPr/>
      <dgm:t>
        <a:bodyPr/>
        <a:lstStyle/>
        <a:p>
          <a:endParaRPr lang="en-US"/>
        </a:p>
      </dgm:t>
    </dgm:pt>
    <dgm:pt modelId="{33A4A5D4-A9A2-4B4B-A554-A3D0BD57CEAC}" type="sibTrans" cxnId="{7571904A-36BE-4330-B59F-7654DB9CCC4D}">
      <dgm:prSet/>
      <dgm:spPr/>
      <dgm:t>
        <a:bodyPr/>
        <a:lstStyle/>
        <a:p>
          <a:endParaRPr lang="en-US"/>
        </a:p>
      </dgm:t>
    </dgm:pt>
    <dgm:pt modelId="{0D16C01D-ACF4-49A0-B21A-4176C0FF8ED5}">
      <dgm:prSet custT="1"/>
      <dgm:spPr/>
      <dgm:t>
        <a:bodyPr/>
        <a:lstStyle/>
        <a:p>
          <a:r>
            <a:rPr lang="en-US" sz="2400" dirty="0" smtClean="0">
              <a:solidFill>
                <a:schemeClr val="accent1"/>
              </a:solidFill>
            </a:rPr>
            <a:t>Sleep night staff (on-site on-call)</a:t>
          </a:r>
          <a:endParaRPr lang="en-US" sz="2400" dirty="0">
            <a:solidFill>
              <a:schemeClr val="accent1"/>
            </a:solidFill>
          </a:endParaRPr>
        </a:p>
      </dgm:t>
    </dgm:pt>
    <dgm:pt modelId="{E9893E18-559E-4B1F-BC94-EDF54B4D2464}" type="parTrans" cxnId="{09C94982-E4FF-4706-A197-F875D68030A8}">
      <dgm:prSet/>
      <dgm:spPr/>
      <dgm:t>
        <a:bodyPr/>
        <a:lstStyle/>
        <a:p>
          <a:endParaRPr lang="en-US"/>
        </a:p>
      </dgm:t>
    </dgm:pt>
    <dgm:pt modelId="{FCC555E0-F6FA-4263-929D-07E4145758E5}" type="sibTrans" cxnId="{09C94982-E4FF-4706-A197-F875D68030A8}">
      <dgm:prSet/>
      <dgm:spPr/>
      <dgm:t>
        <a:bodyPr/>
        <a:lstStyle/>
        <a:p>
          <a:endParaRPr lang="en-US"/>
        </a:p>
      </dgm:t>
    </dgm:pt>
    <dgm:pt modelId="{68489CB8-2D3A-49F7-8018-4AB40E4FC266}">
      <dgm:prSet custT="1"/>
      <dgm:spPr/>
      <dgm:t>
        <a:bodyPr/>
        <a:lstStyle/>
        <a:p>
          <a:r>
            <a:rPr lang="en-US" sz="2400" dirty="0" smtClean="0"/>
            <a:t>One year of high school left</a:t>
          </a:r>
          <a:endParaRPr lang="en-US" sz="2400" dirty="0"/>
        </a:p>
      </dgm:t>
    </dgm:pt>
    <dgm:pt modelId="{E73E137F-8012-4F12-A93F-EDD9E118C471}" type="parTrans" cxnId="{5D5E627B-508E-4EC9-A510-5AA4E0A64A25}">
      <dgm:prSet/>
      <dgm:spPr/>
      <dgm:t>
        <a:bodyPr/>
        <a:lstStyle/>
        <a:p>
          <a:endParaRPr lang="en-US"/>
        </a:p>
      </dgm:t>
    </dgm:pt>
    <dgm:pt modelId="{F807A251-0BB1-4A1C-B280-F85022C3B076}" type="sibTrans" cxnId="{5D5E627B-508E-4EC9-A510-5AA4E0A64A25}">
      <dgm:prSet/>
      <dgm:spPr/>
      <dgm:t>
        <a:bodyPr/>
        <a:lstStyle/>
        <a:p>
          <a:endParaRPr lang="en-US"/>
        </a:p>
      </dgm:t>
    </dgm:pt>
    <dgm:pt modelId="{CCED463A-1AA0-475D-B74B-4625BCEB7168}">
      <dgm:prSet custT="1"/>
      <dgm:spPr/>
      <dgm:t>
        <a:bodyPr/>
        <a:lstStyle/>
        <a:p>
          <a:r>
            <a:rPr lang="en-US" sz="2400" dirty="0" smtClean="0"/>
            <a:t>Desire to move into 3</a:t>
          </a:r>
          <a:r>
            <a:rPr lang="en-US" sz="2400" baseline="30000" dirty="0" smtClean="0"/>
            <a:t>rd</a:t>
          </a:r>
          <a:r>
            <a:rPr lang="en-US" sz="2400" dirty="0" smtClean="0"/>
            <a:t> St. program</a:t>
          </a:r>
          <a:endParaRPr lang="en-US" sz="2400" dirty="0"/>
        </a:p>
      </dgm:t>
    </dgm:pt>
    <dgm:pt modelId="{648E5AF4-A2B3-4FFB-BCE2-BB2F836633FD}" type="parTrans" cxnId="{6890B8F5-FA9F-4221-B738-1C28E35BD3A9}">
      <dgm:prSet/>
      <dgm:spPr/>
      <dgm:t>
        <a:bodyPr/>
        <a:lstStyle/>
        <a:p>
          <a:endParaRPr lang="en-US"/>
        </a:p>
      </dgm:t>
    </dgm:pt>
    <dgm:pt modelId="{BB0DDCC8-5DBA-447A-8486-E7BA034B23AD}" type="sibTrans" cxnId="{6890B8F5-FA9F-4221-B738-1C28E35BD3A9}">
      <dgm:prSet/>
      <dgm:spPr/>
      <dgm:t>
        <a:bodyPr/>
        <a:lstStyle/>
        <a:p>
          <a:endParaRPr lang="en-US"/>
        </a:p>
      </dgm:t>
    </dgm:pt>
    <dgm:pt modelId="{7DA55324-3579-4789-B40B-43229F978911}" type="pres">
      <dgm:prSet presAssocID="{0FCEB568-0B08-4A17-9F8E-57470C9E0CD6}" presName="linear" presStyleCnt="0">
        <dgm:presLayoutVars>
          <dgm:animLvl val="lvl"/>
          <dgm:resizeHandles val="exact"/>
        </dgm:presLayoutVars>
      </dgm:prSet>
      <dgm:spPr/>
      <dgm:t>
        <a:bodyPr/>
        <a:lstStyle/>
        <a:p>
          <a:endParaRPr lang="en-US"/>
        </a:p>
      </dgm:t>
    </dgm:pt>
    <dgm:pt modelId="{E9637191-3CB3-4C77-944E-B46BC0792841}" type="pres">
      <dgm:prSet presAssocID="{5FF26F3C-C6A6-4052-8296-C288A0B486D1}" presName="parentText" presStyleLbl="node1" presStyleIdx="0" presStyleCnt="1" custScaleY="60011">
        <dgm:presLayoutVars>
          <dgm:chMax val="0"/>
          <dgm:bulletEnabled val="1"/>
        </dgm:presLayoutVars>
      </dgm:prSet>
      <dgm:spPr/>
      <dgm:t>
        <a:bodyPr/>
        <a:lstStyle/>
        <a:p>
          <a:endParaRPr lang="en-US"/>
        </a:p>
      </dgm:t>
    </dgm:pt>
    <dgm:pt modelId="{9E108D0B-93AF-477E-A157-7DA81D52B369}" type="pres">
      <dgm:prSet presAssocID="{5FF26F3C-C6A6-4052-8296-C288A0B486D1}" presName="childText" presStyleLbl="revTx" presStyleIdx="0" presStyleCnt="1" custScaleY="105203">
        <dgm:presLayoutVars>
          <dgm:bulletEnabled val="1"/>
        </dgm:presLayoutVars>
      </dgm:prSet>
      <dgm:spPr/>
      <dgm:t>
        <a:bodyPr/>
        <a:lstStyle/>
        <a:p>
          <a:endParaRPr lang="en-US"/>
        </a:p>
      </dgm:t>
    </dgm:pt>
  </dgm:ptLst>
  <dgm:cxnLst>
    <dgm:cxn modelId="{715A3F9F-027A-994D-AED1-900FCE6D4F90}" type="presOf" srcId="{30F8B71B-2EAD-411E-AD13-B1960B03337E}" destId="{9E108D0B-93AF-477E-A157-7DA81D52B369}" srcOrd="0" destOrd="4" presId="urn:microsoft.com/office/officeart/2005/8/layout/vList2"/>
    <dgm:cxn modelId="{58FF1A51-FC90-F746-A377-B41F4D69963C}" type="presOf" srcId="{0D16C01D-ACF4-49A0-B21A-4176C0FF8ED5}" destId="{9E108D0B-93AF-477E-A157-7DA81D52B369}" srcOrd="0" destOrd="6" presId="urn:microsoft.com/office/officeart/2005/8/layout/vList2"/>
    <dgm:cxn modelId="{9C490669-1DCF-F04B-908D-3305471F9D71}" type="presOf" srcId="{5FF26F3C-C6A6-4052-8296-C288A0B486D1}" destId="{E9637191-3CB3-4C77-944E-B46BC0792841}" srcOrd="0" destOrd="0" presId="urn:microsoft.com/office/officeart/2005/8/layout/vList2"/>
    <dgm:cxn modelId="{5BE2A09F-865D-4B61-9322-D0B7B3E4FF75}" srcId="{5FF26F3C-C6A6-4052-8296-C288A0B486D1}" destId="{74B1A05C-83D1-427D-AB78-F4C73011144D}" srcOrd="0" destOrd="0" parTransId="{12CD27B0-8E49-4843-8FFD-584502C3F662}" sibTransId="{037FA175-8B67-49B8-8783-32DD54B58514}"/>
    <dgm:cxn modelId="{6890B8F5-FA9F-4221-B738-1C28E35BD3A9}" srcId="{5FF26F3C-C6A6-4052-8296-C288A0B486D1}" destId="{CCED463A-1AA0-475D-B74B-4625BCEB7168}" srcOrd="2" destOrd="0" parTransId="{648E5AF4-A2B3-4FFB-BCE2-BB2F836633FD}" sibTransId="{BB0DDCC8-5DBA-447A-8486-E7BA034B23AD}"/>
    <dgm:cxn modelId="{5D5E627B-508E-4EC9-A510-5AA4E0A64A25}" srcId="{5FF26F3C-C6A6-4052-8296-C288A0B486D1}" destId="{68489CB8-2D3A-49F7-8018-4AB40E4FC266}" srcOrd="1" destOrd="0" parTransId="{E73E137F-8012-4F12-A93F-EDD9E118C471}" sibTransId="{F807A251-0BB1-4A1C-B280-F85022C3B076}"/>
    <dgm:cxn modelId="{3AD9DED4-7204-5C4D-A5BA-BEE90C81D940}" type="presOf" srcId="{74B1A05C-83D1-427D-AB78-F4C73011144D}" destId="{9E108D0B-93AF-477E-A157-7DA81D52B369}" srcOrd="0" destOrd="0" presId="urn:microsoft.com/office/officeart/2005/8/layout/vList2"/>
    <dgm:cxn modelId="{09C94982-E4FF-4706-A197-F875D68030A8}" srcId="{CCED463A-1AA0-475D-B74B-4625BCEB7168}" destId="{0D16C01D-ACF4-49A0-B21A-4176C0FF8ED5}" srcOrd="3" destOrd="0" parTransId="{E9893E18-559E-4B1F-BC94-EDF54B4D2464}" sibTransId="{FCC555E0-F6FA-4263-929D-07E4145758E5}"/>
    <dgm:cxn modelId="{1CCB52EF-4447-2342-BDFA-379ABE689A82}" type="presOf" srcId="{0FCEB568-0B08-4A17-9F8E-57470C9E0CD6}" destId="{7DA55324-3579-4789-B40B-43229F978911}" srcOrd="0" destOrd="0" presId="urn:microsoft.com/office/officeart/2005/8/layout/vList2"/>
    <dgm:cxn modelId="{7FCAF116-6CD6-D542-BB1C-06B5E343385A}" type="presOf" srcId="{CCED463A-1AA0-475D-B74B-4625BCEB7168}" destId="{9E108D0B-93AF-477E-A157-7DA81D52B369}" srcOrd="0" destOrd="2" presId="urn:microsoft.com/office/officeart/2005/8/layout/vList2"/>
    <dgm:cxn modelId="{7571904A-36BE-4330-B59F-7654DB9CCC4D}" srcId="{CCED463A-1AA0-475D-B74B-4625BCEB7168}" destId="{31DF4863-B4F9-468D-9A8D-F30DB8C64997}" srcOrd="2" destOrd="0" parTransId="{9B447451-68C4-4015-A235-9E6CC1ED39C9}" sibTransId="{33A4A5D4-A9A2-4B4B-A554-A3D0BD57CEAC}"/>
    <dgm:cxn modelId="{0BCAA406-4A39-E243-8203-46A655ABA65A}" type="presOf" srcId="{31DF4863-B4F9-468D-9A8D-F30DB8C64997}" destId="{9E108D0B-93AF-477E-A157-7DA81D52B369}" srcOrd="0" destOrd="5" presId="urn:microsoft.com/office/officeart/2005/8/layout/vList2"/>
    <dgm:cxn modelId="{2D6441BD-A356-463C-A325-E9A6D1A0D329}" srcId="{CCED463A-1AA0-475D-B74B-4625BCEB7168}" destId="{30F8B71B-2EAD-411E-AD13-B1960B03337E}" srcOrd="1" destOrd="0" parTransId="{A4EE371C-EF62-4413-A36B-CB33D0F215AD}" sibTransId="{9DBD1977-3C2D-4B21-A3D2-BB11C69F21FC}"/>
    <dgm:cxn modelId="{8DD5DBBD-5C07-464A-A9D9-5D541F6CED50}" srcId="{0FCEB568-0B08-4A17-9F8E-57470C9E0CD6}" destId="{5FF26F3C-C6A6-4052-8296-C288A0B486D1}" srcOrd="0" destOrd="0" parTransId="{5EFD2646-8755-4DBB-AAC7-F5425AFE9327}" sibTransId="{E16C65C2-0231-4DDD-832F-2B44588E4D53}"/>
    <dgm:cxn modelId="{8B7DE77E-1661-6E4E-82BB-A990312EFF63}" type="presOf" srcId="{68489CB8-2D3A-49F7-8018-4AB40E4FC266}" destId="{9E108D0B-93AF-477E-A157-7DA81D52B369}" srcOrd="0" destOrd="1" presId="urn:microsoft.com/office/officeart/2005/8/layout/vList2"/>
    <dgm:cxn modelId="{F9B02558-880E-1A4A-BF8D-1A2F5EB3B67D}" type="presOf" srcId="{6538D040-02CF-4AB4-80A0-9E5517DBDAE4}" destId="{9E108D0B-93AF-477E-A157-7DA81D52B369}" srcOrd="0" destOrd="3" presId="urn:microsoft.com/office/officeart/2005/8/layout/vList2"/>
    <dgm:cxn modelId="{1D27456A-C816-43F0-969E-76F3E86A3304}" srcId="{CCED463A-1AA0-475D-B74B-4625BCEB7168}" destId="{6538D040-02CF-4AB4-80A0-9E5517DBDAE4}" srcOrd="0" destOrd="0" parTransId="{2EF1EC17-B8C1-46ED-A5D7-4E506E198840}" sibTransId="{7A03B65E-A31C-42D3-919F-5C16412201A1}"/>
    <dgm:cxn modelId="{7633EF19-71DF-284C-98D0-CEFB5526E114}" type="presParOf" srcId="{7DA55324-3579-4789-B40B-43229F978911}" destId="{E9637191-3CB3-4C77-944E-B46BC0792841}" srcOrd="0" destOrd="0" presId="urn:microsoft.com/office/officeart/2005/8/layout/vList2"/>
    <dgm:cxn modelId="{C7F9BDFB-F356-B745-B682-62357123F6B8}" type="presParOf" srcId="{7DA55324-3579-4789-B40B-43229F978911}" destId="{9E108D0B-93AF-477E-A157-7DA81D52B369}" srcOrd="1" destOrd="0" presId="urn:microsoft.com/office/officeart/2005/8/layout/vList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5CAF1657-5D68-4D4B-9D50-09709B76792C}"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B7330D57-187B-4F8A-8C89-4E5A106B82F7}">
      <dgm:prSet custT="1"/>
      <dgm:spPr/>
      <dgm:t>
        <a:bodyPr/>
        <a:lstStyle/>
        <a:p>
          <a:r>
            <a:rPr lang="en-US" sz="1800" b="1" dirty="0" smtClean="0"/>
            <a:t>STRENGTHS</a:t>
          </a:r>
          <a:r>
            <a:rPr lang="en-US" sz="1700" b="1" dirty="0" smtClean="0"/>
            <a:t>:</a:t>
          </a:r>
          <a:endParaRPr lang="en-US" sz="1700" dirty="0"/>
        </a:p>
      </dgm:t>
    </dgm:pt>
    <dgm:pt modelId="{F42C7C94-7EFA-46BA-A918-8EABF5E2B968}" type="parTrans" cxnId="{4B6C6E82-5E22-45F9-820A-0C1791A15915}">
      <dgm:prSet/>
      <dgm:spPr/>
      <dgm:t>
        <a:bodyPr/>
        <a:lstStyle/>
        <a:p>
          <a:endParaRPr lang="en-US"/>
        </a:p>
      </dgm:t>
    </dgm:pt>
    <dgm:pt modelId="{E1F449B9-51EA-4CEE-8837-2C19C34C6DBB}" type="sibTrans" cxnId="{4B6C6E82-5E22-45F9-820A-0C1791A15915}">
      <dgm:prSet/>
      <dgm:spPr/>
      <dgm:t>
        <a:bodyPr/>
        <a:lstStyle/>
        <a:p>
          <a:endParaRPr lang="en-US"/>
        </a:p>
      </dgm:t>
    </dgm:pt>
    <dgm:pt modelId="{8A1377FF-26EF-4BAB-9160-0611B74EDE95}">
      <dgm:prSet custT="1">
        <dgm:style>
          <a:lnRef idx="3">
            <a:schemeClr val="lt1"/>
          </a:lnRef>
          <a:fillRef idx="1">
            <a:schemeClr val="accent4"/>
          </a:fillRef>
          <a:effectRef idx="1">
            <a:schemeClr val="accent4"/>
          </a:effectRef>
          <a:fontRef idx="minor">
            <a:schemeClr val="lt1"/>
          </a:fontRef>
        </dgm:style>
      </dgm:prSet>
      <dgm:spPr/>
      <dgm:t>
        <a:bodyPr/>
        <a:lstStyle/>
        <a:p>
          <a:r>
            <a:rPr lang="en-US" sz="1800" b="1" dirty="0" smtClean="0"/>
            <a:t>CHALLENGES/RISKS:</a:t>
          </a:r>
          <a:endParaRPr lang="en-US" sz="1800" dirty="0"/>
        </a:p>
      </dgm:t>
    </dgm:pt>
    <dgm:pt modelId="{93644758-C749-449E-B785-CA8C991C43A5}" type="parTrans" cxnId="{826B115D-45DB-4BA6-8979-88F8E2EEBEA5}">
      <dgm:prSet/>
      <dgm:spPr/>
      <dgm:t>
        <a:bodyPr/>
        <a:lstStyle/>
        <a:p>
          <a:endParaRPr lang="en-US"/>
        </a:p>
      </dgm:t>
    </dgm:pt>
    <dgm:pt modelId="{93F675FE-A1B8-4B2F-8C3A-80E29ADFC98A}" type="sibTrans" cxnId="{826B115D-45DB-4BA6-8979-88F8E2EEBEA5}">
      <dgm:prSet/>
      <dgm:spPr/>
      <dgm:t>
        <a:bodyPr/>
        <a:lstStyle/>
        <a:p>
          <a:endParaRPr lang="en-US"/>
        </a:p>
      </dgm:t>
    </dgm:pt>
    <dgm:pt modelId="{F139DA8E-D8BC-4C9E-80EB-00D977D5A216}">
      <dgm:prSet custT="1">
        <dgm:style>
          <a:lnRef idx="3">
            <a:schemeClr val="lt1"/>
          </a:lnRef>
          <a:fillRef idx="1">
            <a:schemeClr val="accent6"/>
          </a:fillRef>
          <a:effectRef idx="1">
            <a:schemeClr val="accent6"/>
          </a:effectRef>
          <a:fontRef idx="minor">
            <a:schemeClr val="lt1"/>
          </a:fontRef>
        </dgm:style>
      </dgm:prSet>
      <dgm:spPr/>
      <dgm:t>
        <a:bodyPr/>
        <a:lstStyle/>
        <a:p>
          <a:r>
            <a:rPr lang="en-US" sz="1800" b="1" dirty="0" smtClean="0"/>
            <a:t>DESIRES/GOALS</a:t>
          </a:r>
          <a:r>
            <a:rPr lang="en-US" sz="2100" b="1" dirty="0" smtClean="0"/>
            <a:t>:</a:t>
          </a:r>
          <a:endParaRPr lang="en-US" sz="2100" dirty="0"/>
        </a:p>
      </dgm:t>
    </dgm:pt>
    <dgm:pt modelId="{C4C65E44-ACB8-42A9-BDD0-A60DBFA1AC09}" type="parTrans" cxnId="{1921A29C-1FFE-49A6-B86C-9FE709E27FC3}">
      <dgm:prSet/>
      <dgm:spPr/>
      <dgm:t>
        <a:bodyPr/>
        <a:lstStyle/>
        <a:p>
          <a:endParaRPr lang="en-US"/>
        </a:p>
      </dgm:t>
    </dgm:pt>
    <dgm:pt modelId="{82AB662D-64B2-43EE-A2CE-57A54755DBCE}" type="sibTrans" cxnId="{1921A29C-1FFE-49A6-B86C-9FE709E27FC3}">
      <dgm:prSet/>
      <dgm:spPr/>
      <dgm:t>
        <a:bodyPr/>
        <a:lstStyle/>
        <a:p>
          <a:endParaRPr lang="en-US"/>
        </a:p>
      </dgm:t>
    </dgm:pt>
    <dgm:pt modelId="{20159A15-385F-44D0-B818-E149C2FD1079}">
      <dgm:prSet/>
      <dgm:spPr>
        <a:solidFill>
          <a:schemeClr val="bg2">
            <a:alpha val="90000"/>
          </a:schemeClr>
        </a:solidFill>
        <a:ln>
          <a:solidFill>
            <a:schemeClr val="bg2">
              <a:alpha val="90000"/>
            </a:schemeClr>
          </a:solidFill>
        </a:ln>
      </dgm:spPr>
      <dgm:t>
        <a:bodyPr/>
        <a:lstStyle/>
        <a:p>
          <a:r>
            <a:rPr lang="en-US" dirty="0" smtClean="0"/>
            <a:t>Independent in most ADLs</a:t>
          </a:r>
          <a:endParaRPr lang="en-US" dirty="0"/>
        </a:p>
      </dgm:t>
    </dgm:pt>
    <dgm:pt modelId="{5DBBA172-0FCE-4E34-95C9-7AA00D31FB60}" type="parTrans" cxnId="{1B9A65F9-30F3-4827-A221-1435E73A1107}">
      <dgm:prSet/>
      <dgm:spPr/>
      <dgm:t>
        <a:bodyPr/>
        <a:lstStyle/>
        <a:p>
          <a:endParaRPr lang="en-US"/>
        </a:p>
      </dgm:t>
    </dgm:pt>
    <dgm:pt modelId="{091A16A1-8A6C-4159-A091-330ED77EFCCF}" type="sibTrans" cxnId="{1B9A65F9-30F3-4827-A221-1435E73A1107}">
      <dgm:prSet/>
      <dgm:spPr/>
      <dgm:t>
        <a:bodyPr/>
        <a:lstStyle/>
        <a:p>
          <a:endParaRPr lang="en-US"/>
        </a:p>
      </dgm:t>
    </dgm:pt>
    <dgm:pt modelId="{F580D2A7-F1CA-4FAE-AD7F-3024E33412F4}">
      <dgm:prSet/>
      <dgm:spPr>
        <a:solidFill>
          <a:schemeClr val="bg2">
            <a:alpha val="90000"/>
          </a:schemeClr>
        </a:solidFill>
        <a:ln>
          <a:solidFill>
            <a:schemeClr val="bg2">
              <a:alpha val="90000"/>
            </a:schemeClr>
          </a:solidFill>
        </a:ln>
      </dgm:spPr>
      <dgm:t>
        <a:bodyPr/>
        <a:lstStyle/>
        <a:p>
          <a:r>
            <a:rPr lang="en-US" dirty="0" smtClean="0"/>
            <a:t>Independent in public transportation</a:t>
          </a:r>
          <a:endParaRPr lang="en-US" dirty="0"/>
        </a:p>
      </dgm:t>
    </dgm:pt>
    <dgm:pt modelId="{1BE4AC48-E339-43F4-BAA2-86694DD33088}" type="parTrans" cxnId="{4FC26288-BD01-4261-A4FC-06CD89DD256F}">
      <dgm:prSet/>
      <dgm:spPr/>
      <dgm:t>
        <a:bodyPr/>
        <a:lstStyle/>
        <a:p>
          <a:endParaRPr lang="en-US"/>
        </a:p>
      </dgm:t>
    </dgm:pt>
    <dgm:pt modelId="{226E7BAF-88A4-4309-83C0-FD6F87569B0F}" type="sibTrans" cxnId="{4FC26288-BD01-4261-A4FC-06CD89DD256F}">
      <dgm:prSet/>
      <dgm:spPr/>
      <dgm:t>
        <a:bodyPr/>
        <a:lstStyle/>
        <a:p>
          <a:endParaRPr lang="en-US"/>
        </a:p>
      </dgm:t>
    </dgm:pt>
    <dgm:pt modelId="{86E8DA5A-2F98-42CB-9B04-D605716BE47E}">
      <dgm:prSet/>
      <dgm:spPr>
        <a:solidFill>
          <a:schemeClr val="bg2">
            <a:alpha val="90000"/>
          </a:schemeClr>
        </a:solidFill>
        <a:ln>
          <a:solidFill>
            <a:schemeClr val="bg2">
              <a:alpha val="90000"/>
            </a:schemeClr>
          </a:solidFill>
        </a:ln>
      </dgm:spPr>
      <dgm:t>
        <a:bodyPr/>
        <a:lstStyle/>
        <a:p>
          <a:r>
            <a:rPr lang="en-US" dirty="0" smtClean="0"/>
            <a:t>Motivated to not appear “disabled” and to be more independent</a:t>
          </a:r>
          <a:endParaRPr lang="en-US" dirty="0"/>
        </a:p>
      </dgm:t>
    </dgm:pt>
    <dgm:pt modelId="{E80BD6BC-D0B9-4395-8585-31128DF6506A}" type="parTrans" cxnId="{891693A8-2992-4154-8585-65A519C4967A}">
      <dgm:prSet/>
      <dgm:spPr/>
      <dgm:t>
        <a:bodyPr/>
        <a:lstStyle/>
        <a:p>
          <a:endParaRPr lang="en-US"/>
        </a:p>
      </dgm:t>
    </dgm:pt>
    <dgm:pt modelId="{6E887BB3-D94D-425B-BD1D-A4934F0C8ABC}" type="sibTrans" cxnId="{891693A8-2992-4154-8585-65A519C4967A}">
      <dgm:prSet/>
      <dgm:spPr/>
      <dgm:t>
        <a:bodyPr/>
        <a:lstStyle/>
        <a:p>
          <a:endParaRPr lang="en-US"/>
        </a:p>
      </dgm:t>
    </dgm:pt>
    <dgm:pt modelId="{874A1D67-BBD4-43AB-8975-55E3896126D3}">
      <dgm:prSet/>
      <dgm:spPr>
        <a:solidFill>
          <a:schemeClr val="bg2">
            <a:alpha val="90000"/>
          </a:schemeClr>
        </a:solidFill>
        <a:ln>
          <a:solidFill>
            <a:schemeClr val="bg2">
              <a:alpha val="90000"/>
            </a:schemeClr>
          </a:solidFill>
        </a:ln>
      </dgm:spPr>
      <dgm:t>
        <a:bodyPr/>
        <a:lstStyle/>
        <a:p>
          <a:r>
            <a:rPr lang="en-US" dirty="0" smtClean="0"/>
            <a:t>“. . . history of emerging in relationships in which he can be harmed.  He has been stabbed, hit in the head with a tire iron and has come home with a black eye.”</a:t>
          </a:r>
          <a:endParaRPr lang="en-US" dirty="0"/>
        </a:p>
      </dgm:t>
    </dgm:pt>
    <dgm:pt modelId="{462BA992-9DE9-4960-9F13-E17208219A5D}" type="parTrans" cxnId="{8C0F4955-F5F6-4585-9373-EB4A56F7BAF1}">
      <dgm:prSet/>
      <dgm:spPr/>
      <dgm:t>
        <a:bodyPr/>
        <a:lstStyle/>
        <a:p>
          <a:endParaRPr lang="en-US"/>
        </a:p>
      </dgm:t>
    </dgm:pt>
    <dgm:pt modelId="{F559F4D0-D17B-4D2C-B026-D6F730752159}" type="sibTrans" cxnId="{8C0F4955-F5F6-4585-9373-EB4A56F7BAF1}">
      <dgm:prSet/>
      <dgm:spPr/>
      <dgm:t>
        <a:bodyPr/>
        <a:lstStyle/>
        <a:p>
          <a:endParaRPr lang="en-US"/>
        </a:p>
      </dgm:t>
    </dgm:pt>
    <dgm:pt modelId="{D6ACB342-9511-450F-82BF-40E7118771D8}">
      <dgm:prSet/>
      <dgm:spPr>
        <a:solidFill>
          <a:schemeClr val="bg2">
            <a:alpha val="90000"/>
          </a:schemeClr>
        </a:solidFill>
        <a:ln>
          <a:solidFill>
            <a:schemeClr val="bg2">
              <a:alpha val="90000"/>
            </a:schemeClr>
          </a:solidFill>
        </a:ln>
      </dgm:spPr>
      <dgm:t>
        <a:bodyPr/>
        <a:lstStyle/>
        <a:p>
          <a:r>
            <a:rPr lang="en-US" dirty="0" smtClean="0"/>
            <a:t>Verbal aggression to housemates and authority</a:t>
          </a:r>
          <a:endParaRPr lang="en-US" dirty="0"/>
        </a:p>
      </dgm:t>
    </dgm:pt>
    <dgm:pt modelId="{0FC8B530-7511-456A-9A19-640724EAC51F}" type="parTrans" cxnId="{9CFC01F3-2B5F-44EA-A739-761CAA2121D3}">
      <dgm:prSet/>
      <dgm:spPr/>
      <dgm:t>
        <a:bodyPr/>
        <a:lstStyle/>
        <a:p>
          <a:endParaRPr lang="en-US"/>
        </a:p>
      </dgm:t>
    </dgm:pt>
    <dgm:pt modelId="{64EE4381-33C2-49B7-85AA-60E2D0701157}" type="sibTrans" cxnId="{9CFC01F3-2B5F-44EA-A739-761CAA2121D3}">
      <dgm:prSet/>
      <dgm:spPr/>
      <dgm:t>
        <a:bodyPr/>
        <a:lstStyle/>
        <a:p>
          <a:endParaRPr lang="en-US"/>
        </a:p>
      </dgm:t>
    </dgm:pt>
    <dgm:pt modelId="{4ED4F3E0-CA85-40B5-B34C-2FDE72C37CB8}">
      <dgm:prSet/>
      <dgm:spPr>
        <a:solidFill>
          <a:schemeClr val="bg2">
            <a:alpha val="90000"/>
          </a:schemeClr>
        </a:solidFill>
        <a:ln>
          <a:solidFill>
            <a:schemeClr val="bg2">
              <a:alpha val="90000"/>
            </a:schemeClr>
          </a:solidFill>
        </a:ln>
      </dgm:spPr>
      <dgm:t>
        <a:bodyPr/>
        <a:lstStyle/>
        <a:p>
          <a:r>
            <a:rPr lang="en-US" dirty="0" smtClean="0"/>
            <a:t>History of elopement – particularly during the night</a:t>
          </a:r>
          <a:endParaRPr lang="en-US" dirty="0"/>
        </a:p>
      </dgm:t>
    </dgm:pt>
    <dgm:pt modelId="{C87F6713-8633-4E35-8599-4E4EAC6607F4}" type="parTrans" cxnId="{FBF17F5D-970E-417A-B886-D71255EAF63A}">
      <dgm:prSet/>
      <dgm:spPr/>
      <dgm:t>
        <a:bodyPr/>
        <a:lstStyle/>
        <a:p>
          <a:endParaRPr lang="en-US"/>
        </a:p>
      </dgm:t>
    </dgm:pt>
    <dgm:pt modelId="{2C925B2C-6B2A-4B65-A403-7BEF0135C787}" type="sibTrans" cxnId="{FBF17F5D-970E-417A-B886-D71255EAF63A}">
      <dgm:prSet/>
      <dgm:spPr/>
      <dgm:t>
        <a:bodyPr/>
        <a:lstStyle/>
        <a:p>
          <a:endParaRPr lang="en-US"/>
        </a:p>
      </dgm:t>
    </dgm:pt>
    <dgm:pt modelId="{EF8D80E3-6887-4545-A1C1-013E5AC2C168}">
      <dgm:prSet/>
      <dgm:spPr>
        <a:solidFill>
          <a:schemeClr val="bg2">
            <a:alpha val="90000"/>
          </a:schemeClr>
        </a:solidFill>
        <a:ln>
          <a:solidFill>
            <a:schemeClr val="bg2">
              <a:alpha val="90000"/>
            </a:schemeClr>
          </a:solidFill>
        </a:ln>
      </dgm:spPr>
      <dgm:t>
        <a:bodyPr/>
        <a:lstStyle/>
        <a:p>
          <a:r>
            <a:rPr lang="en-US" dirty="0" smtClean="0"/>
            <a:t>Wants to be independent and “normal”</a:t>
          </a:r>
          <a:endParaRPr lang="en-US" dirty="0"/>
        </a:p>
      </dgm:t>
    </dgm:pt>
    <dgm:pt modelId="{5EC8F07A-FB87-40FC-B968-FBA367F98986}" type="parTrans" cxnId="{3D99F28F-193B-478A-8275-2A524516741E}">
      <dgm:prSet/>
      <dgm:spPr/>
      <dgm:t>
        <a:bodyPr/>
        <a:lstStyle/>
        <a:p>
          <a:endParaRPr lang="en-US"/>
        </a:p>
      </dgm:t>
    </dgm:pt>
    <dgm:pt modelId="{D7479C5A-8D65-4525-8FAC-3BE72ACC1880}" type="sibTrans" cxnId="{3D99F28F-193B-478A-8275-2A524516741E}">
      <dgm:prSet/>
      <dgm:spPr/>
      <dgm:t>
        <a:bodyPr/>
        <a:lstStyle/>
        <a:p>
          <a:endParaRPr lang="en-US"/>
        </a:p>
      </dgm:t>
    </dgm:pt>
    <dgm:pt modelId="{B19809EB-3EAE-405E-9B90-18653D1C77FD}">
      <dgm:prSet/>
      <dgm:spPr>
        <a:solidFill>
          <a:schemeClr val="bg2">
            <a:alpha val="90000"/>
          </a:schemeClr>
        </a:solidFill>
        <a:ln>
          <a:solidFill>
            <a:schemeClr val="bg2">
              <a:alpha val="90000"/>
            </a:schemeClr>
          </a:solidFill>
        </a:ln>
      </dgm:spPr>
      <dgm:t>
        <a:bodyPr/>
        <a:lstStyle/>
        <a:p>
          <a:r>
            <a:rPr lang="en-US" dirty="0" smtClean="0"/>
            <a:t>Does NOT want a “babysitter” when comes home from school</a:t>
          </a:r>
          <a:endParaRPr lang="en-US" dirty="0"/>
        </a:p>
      </dgm:t>
    </dgm:pt>
    <dgm:pt modelId="{739BA450-DBF1-46BE-BEA7-50343F93CDDE}" type="parTrans" cxnId="{83893452-EFBA-4FEC-87CA-52510F216050}">
      <dgm:prSet/>
      <dgm:spPr/>
      <dgm:t>
        <a:bodyPr/>
        <a:lstStyle/>
        <a:p>
          <a:endParaRPr lang="en-US"/>
        </a:p>
      </dgm:t>
    </dgm:pt>
    <dgm:pt modelId="{78034A97-0701-45EF-8531-07C82E0C9671}" type="sibTrans" cxnId="{83893452-EFBA-4FEC-87CA-52510F216050}">
      <dgm:prSet/>
      <dgm:spPr/>
      <dgm:t>
        <a:bodyPr/>
        <a:lstStyle/>
        <a:p>
          <a:endParaRPr lang="en-US"/>
        </a:p>
      </dgm:t>
    </dgm:pt>
    <dgm:pt modelId="{ABD39AE6-04BE-4772-9070-E11EC48B9EAB}">
      <dgm:prSet/>
      <dgm:spPr>
        <a:solidFill>
          <a:schemeClr val="bg2">
            <a:alpha val="90000"/>
          </a:schemeClr>
        </a:solidFill>
        <a:ln>
          <a:solidFill>
            <a:schemeClr val="bg2">
              <a:alpha val="90000"/>
            </a:schemeClr>
          </a:solidFill>
        </a:ln>
      </dgm:spPr>
      <dgm:t>
        <a:bodyPr/>
        <a:lstStyle/>
        <a:p>
          <a:r>
            <a:rPr lang="en-US" dirty="0" smtClean="0"/>
            <a:t>Does NOT like to be told what to do</a:t>
          </a:r>
          <a:endParaRPr lang="en-US" dirty="0"/>
        </a:p>
      </dgm:t>
    </dgm:pt>
    <dgm:pt modelId="{0E200A7C-EA20-4559-A2E2-62D5659BD2CD}" type="parTrans" cxnId="{7695E87D-C034-44FA-BC29-BC8088C134C9}">
      <dgm:prSet/>
      <dgm:spPr/>
      <dgm:t>
        <a:bodyPr/>
        <a:lstStyle/>
        <a:p>
          <a:endParaRPr lang="en-US"/>
        </a:p>
      </dgm:t>
    </dgm:pt>
    <dgm:pt modelId="{11EFABE9-AC13-4F9D-A5DF-6419FF3278FD}" type="sibTrans" cxnId="{7695E87D-C034-44FA-BC29-BC8088C134C9}">
      <dgm:prSet/>
      <dgm:spPr/>
      <dgm:t>
        <a:bodyPr/>
        <a:lstStyle/>
        <a:p>
          <a:endParaRPr lang="en-US"/>
        </a:p>
      </dgm:t>
    </dgm:pt>
    <dgm:pt modelId="{51E5384D-5505-410E-93E0-C346B60666B1}">
      <dgm:prSet/>
      <dgm:spPr>
        <a:solidFill>
          <a:schemeClr val="bg2">
            <a:alpha val="90000"/>
          </a:schemeClr>
        </a:solidFill>
        <a:ln>
          <a:solidFill>
            <a:schemeClr val="bg2">
              <a:alpha val="90000"/>
            </a:schemeClr>
          </a:solidFill>
        </a:ln>
      </dgm:spPr>
      <dgm:t>
        <a:bodyPr/>
        <a:lstStyle/>
        <a:p>
          <a:r>
            <a:rPr lang="en-US" dirty="0" smtClean="0"/>
            <a:t>Wants to live at 3</a:t>
          </a:r>
          <a:r>
            <a:rPr lang="en-US" baseline="30000" dirty="0" smtClean="0"/>
            <a:t>rd</a:t>
          </a:r>
          <a:r>
            <a:rPr lang="en-US" dirty="0" smtClean="0"/>
            <a:t> St.</a:t>
          </a:r>
          <a:endParaRPr lang="en-US" dirty="0"/>
        </a:p>
      </dgm:t>
    </dgm:pt>
    <dgm:pt modelId="{D63C91A5-66DE-4489-88E4-C2B9C816BC4D}" type="parTrans" cxnId="{91429D96-9B62-4A6A-B37F-A83F6EE62938}">
      <dgm:prSet/>
      <dgm:spPr/>
      <dgm:t>
        <a:bodyPr/>
        <a:lstStyle/>
        <a:p>
          <a:endParaRPr lang="en-US"/>
        </a:p>
      </dgm:t>
    </dgm:pt>
    <dgm:pt modelId="{FC6D1816-B5E1-4600-B416-FA3B78E6A419}" type="sibTrans" cxnId="{91429D96-9B62-4A6A-B37F-A83F6EE62938}">
      <dgm:prSet/>
      <dgm:spPr/>
      <dgm:t>
        <a:bodyPr/>
        <a:lstStyle/>
        <a:p>
          <a:endParaRPr lang="en-US"/>
        </a:p>
      </dgm:t>
    </dgm:pt>
    <dgm:pt modelId="{C6BA8125-DFB9-4FDE-A3BE-B57362276F86}">
      <dgm:prSet/>
      <dgm:spPr>
        <a:solidFill>
          <a:schemeClr val="bg2">
            <a:alpha val="90000"/>
          </a:schemeClr>
        </a:solidFill>
        <a:ln>
          <a:solidFill>
            <a:schemeClr val="bg2">
              <a:alpha val="90000"/>
            </a:schemeClr>
          </a:solidFill>
        </a:ln>
      </dgm:spPr>
      <dgm:t>
        <a:bodyPr/>
        <a:lstStyle/>
        <a:p>
          <a:r>
            <a:rPr lang="en-US" dirty="0" smtClean="0"/>
            <a:t>Limited available resources</a:t>
          </a:r>
          <a:endParaRPr lang="en-US" dirty="0"/>
        </a:p>
      </dgm:t>
    </dgm:pt>
    <dgm:pt modelId="{E9EDAD8E-3B72-4DFF-BCC7-6C93AC4910F5}" type="parTrans" cxnId="{A46BB9D0-314F-4F0C-AF22-AF7CF01E4DA1}">
      <dgm:prSet/>
      <dgm:spPr/>
      <dgm:t>
        <a:bodyPr/>
        <a:lstStyle/>
        <a:p>
          <a:endParaRPr lang="en-US"/>
        </a:p>
      </dgm:t>
    </dgm:pt>
    <dgm:pt modelId="{5471C7ED-214A-42D5-9573-E68E03B82EF0}" type="sibTrans" cxnId="{A46BB9D0-314F-4F0C-AF22-AF7CF01E4DA1}">
      <dgm:prSet/>
      <dgm:spPr/>
      <dgm:t>
        <a:bodyPr/>
        <a:lstStyle/>
        <a:p>
          <a:endParaRPr lang="en-US"/>
        </a:p>
      </dgm:t>
    </dgm:pt>
    <dgm:pt modelId="{7ECB8E70-05A9-4AF2-A1F9-F838DF7DFEC2}" type="pres">
      <dgm:prSet presAssocID="{5CAF1657-5D68-4D4B-9D50-09709B76792C}" presName="Name0" presStyleCnt="0">
        <dgm:presLayoutVars>
          <dgm:dir/>
          <dgm:animLvl val="lvl"/>
          <dgm:resizeHandles val="exact"/>
        </dgm:presLayoutVars>
      </dgm:prSet>
      <dgm:spPr/>
      <dgm:t>
        <a:bodyPr/>
        <a:lstStyle/>
        <a:p>
          <a:endParaRPr lang="en-US"/>
        </a:p>
      </dgm:t>
    </dgm:pt>
    <dgm:pt modelId="{E2B30400-27F2-4524-B4CC-DE4BC757785A}" type="pres">
      <dgm:prSet presAssocID="{B7330D57-187B-4F8A-8C89-4E5A106B82F7}" presName="linNode" presStyleCnt="0"/>
      <dgm:spPr/>
    </dgm:pt>
    <dgm:pt modelId="{41190EBB-4A47-4BDF-801A-3960656C8D45}" type="pres">
      <dgm:prSet presAssocID="{B7330D57-187B-4F8A-8C89-4E5A106B82F7}" presName="parentText" presStyleLbl="node1" presStyleIdx="0" presStyleCnt="3" custScaleX="75132" custScaleY="75132">
        <dgm:presLayoutVars>
          <dgm:chMax val="1"/>
          <dgm:bulletEnabled val="1"/>
        </dgm:presLayoutVars>
      </dgm:prSet>
      <dgm:spPr/>
      <dgm:t>
        <a:bodyPr/>
        <a:lstStyle/>
        <a:p>
          <a:endParaRPr lang="en-US"/>
        </a:p>
      </dgm:t>
    </dgm:pt>
    <dgm:pt modelId="{9252BE4A-C33F-422D-87A9-2831BBA02DAE}" type="pres">
      <dgm:prSet presAssocID="{B7330D57-187B-4F8A-8C89-4E5A106B82F7}" presName="descendantText" presStyleLbl="alignAccFollowNode1" presStyleIdx="0" presStyleCnt="3">
        <dgm:presLayoutVars>
          <dgm:bulletEnabled val="1"/>
        </dgm:presLayoutVars>
      </dgm:prSet>
      <dgm:spPr/>
      <dgm:t>
        <a:bodyPr/>
        <a:lstStyle/>
        <a:p>
          <a:endParaRPr lang="en-US"/>
        </a:p>
      </dgm:t>
    </dgm:pt>
    <dgm:pt modelId="{7F84EEF3-DF8B-40C1-BE25-5A84D42682D3}" type="pres">
      <dgm:prSet presAssocID="{E1F449B9-51EA-4CEE-8837-2C19C34C6DBB}" presName="sp" presStyleCnt="0"/>
      <dgm:spPr/>
    </dgm:pt>
    <dgm:pt modelId="{1C68ABD5-33B6-4A0E-9D7E-749BEB190817}" type="pres">
      <dgm:prSet presAssocID="{8A1377FF-26EF-4BAB-9160-0611B74EDE95}" presName="linNode" presStyleCnt="0"/>
      <dgm:spPr/>
    </dgm:pt>
    <dgm:pt modelId="{A09DC286-1FD0-44F8-8D35-F7F444E03D7B}" type="pres">
      <dgm:prSet presAssocID="{8A1377FF-26EF-4BAB-9160-0611B74EDE95}" presName="parentText" presStyleLbl="node1" presStyleIdx="1" presStyleCnt="3" custScaleX="75132" custScaleY="75132">
        <dgm:presLayoutVars>
          <dgm:chMax val="1"/>
          <dgm:bulletEnabled val="1"/>
        </dgm:presLayoutVars>
      </dgm:prSet>
      <dgm:spPr/>
      <dgm:t>
        <a:bodyPr/>
        <a:lstStyle/>
        <a:p>
          <a:endParaRPr lang="en-US"/>
        </a:p>
      </dgm:t>
    </dgm:pt>
    <dgm:pt modelId="{88495593-6051-481F-86BA-2687747C8593}" type="pres">
      <dgm:prSet presAssocID="{8A1377FF-26EF-4BAB-9160-0611B74EDE95}" presName="descendantText" presStyleLbl="alignAccFollowNode1" presStyleIdx="1" presStyleCnt="3">
        <dgm:presLayoutVars>
          <dgm:bulletEnabled val="1"/>
        </dgm:presLayoutVars>
      </dgm:prSet>
      <dgm:spPr/>
      <dgm:t>
        <a:bodyPr/>
        <a:lstStyle/>
        <a:p>
          <a:endParaRPr lang="en-US"/>
        </a:p>
      </dgm:t>
    </dgm:pt>
    <dgm:pt modelId="{C765565B-C6AF-42A2-87AB-438C5B5B1079}" type="pres">
      <dgm:prSet presAssocID="{93F675FE-A1B8-4B2F-8C3A-80E29ADFC98A}" presName="sp" presStyleCnt="0"/>
      <dgm:spPr/>
    </dgm:pt>
    <dgm:pt modelId="{643BD5A8-FD3B-4949-9980-1D0EF08F0B07}" type="pres">
      <dgm:prSet presAssocID="{F139DA8E-D8BC-4C9E-80EB-00D977D5A216}" presName="linNode" presStyleCnt="0"/>
      <dgm:spPr/>
    </dgm:pt>
    <dgm:pt modelId="{A32F0B13-93C2-43FB-A6A3-51F3DD532659}" type="pres">
      <dgm:prSet presAssocID="{F139DA8E-D8BC-4C9E-80EB-00D977D5A216}" presName="parentText" presStyleLbl="node1" presStyleIdx="2" presStyleCnt="3" custScaleX="75132" custScaleY="75132">
        <dgm:presLayoutVars>
          <dgm:chMax val="1"/>
          <dgm:bulletEnabled val="1"/>
        </dgm:presLayoutVars>
      </dgm:prSet>
      <dgm:spPr/>
      <dgm:t>
        <a:bodyPr/>
        <a:lstStyle/>
        <a:p>
          <a:endParaRPr lang="en-US"/>
        </a:p>
      </dgm:t>
    </dgm:pt>
    <dgm:pt modelId="{A1342CDC-B36A-459D-A3B6-6E0E296D50B1}" type="pres">
      <dgm:prSet presAssocID="{F139DA8E-D8BC-4C9E-80EB-00D977D5A216}" presName="descendantText" presStyleLbl="alignAccFollowNode1" presStyleIdx="2" presStyleCnt="3">
        <dgm:presLayoutVars>
          <dgm:bulletEnabled val="1"/>
        </dgm:presLayoutVars>
      </dgm:prSet>
      <dgm:spPr/>
      <dgm:t>
        <a:bodyPr/>
        <a:lstStyle/>
        <a:p>
          <a:endParaRPr lang="en-US"/>
        </a:p>
      </dgm:t>
    </dgm:pt>
  </dgm:ptLst>
  <dgm:cxnLst>
    <dgm:cxn modelId="{FBF17F5D-970E-417A-B886-D71255EAF63A}" srcId="{8A1377FF-26EF-4BAB-9160-0611B74EDE95}" destId="{4ED4F3E0-CA85-40B5-B34C-2FDE72C37CB8}" srcOrd="2" destOrd="0" parTransId="{C87F6713-8633-4E35-8599-4E4EAC6607F4}" sibTransId="{2C925B2C-6B2A-4B65-A403-7BEF0135C787}"/>
    <dgm:cxn modelId="{891693A8-2992-4154-8585-65A519C4967A}" srcId="{B7330D57-187B-4F8A-8C89-4E5A106B82F7}" destId="{86E8DA5A-2F98-42CB-9B04-D605716BE47E}" srcOrd="2" destOrd="0" parTransId="{E80BD6BC-D0B9-4395-8585-31128DF6506A}" sibTransId="{6E887BB3-D94D-425B-BD1D-A4934F0C8ABC}"/>
    <dgm:cxn modelId="{AD1E2257-E5DC-034B-ADDE-F8D009F8204A}" type="presOf" srcId="{8A1377FF-26EF-4BAB-9160-0611B74EDE95}" destId="{A09DC286-1FD0-44F8-8D35-F7F444E03D7B}" srcOrd="0" destOrd="0" presId="urn:microsoft.com/office/officeart/2005/8/layout/vList5"/>
    <dgm:cxn modelId="{7695E87D-C034-44FA-BC29-BC8088C134C9}" srcId="{F139DA8E-D8BC-4C9E-80EB-00D977D5A216}" destId="{ABD39AE6-04BE-4772-9070-E11EC48B9EAB}" srcOrd="2" destOrd="0" parTransId="{0E200A7C-EA20-4559-A2E2-62D5659BD2CD}" sibTransId="{11EFABE9-AC13-4F9D-A5DF-6419FF3278FD}"/>
    <dgm:cxn modelId="{8C0F4955-F5F6-4585-9373-EB4A56F7BAF1}" srcId="{8A1377FF-26EF-4BAB-9160-0611B74EDE95}" destId="{874A1D67-BBD4-43AB-8975-55E3896126D3}" srcOrd="0" destOrd="0" parTransId="{462BA992-9DE9-4960-9F13-E17208219A5D}" sibTransId="{F559F4D0-D17B-4D2C-B026-D6F730752159}"/>
    <dgm:cxn modelId="{826B115D-45DB-4BA6-8979-88F8E2EEBEA5}" srcId="{5CAF1657-5D68-4D4B-9D50-09709B76792C}" destId="{8A1377FF-26EF-4BAB-9160-0611B74EDE95}" srcOrd="1" destOrd="0" parTransId="{93644758-C749-449E-B785-CA8C991C43A5}" sibTransId="{93F675FE-A1B8-4B2F-8C3A-80E29ADFC98A}"/>
    <dgm:cxn modelId="{A1D68C5A-046E-6A48-80C2-620FBEA0BC0D}" type="presOf" srcId="{20159A15-385F-44D0-B818-E149C2FD1079}" destId="{9252BE4A-C33F-422D-87A9-2831BBA02DAE}" srcOrd="0" destOrd="0" presId="urn:microsoft.com/office/officeart/2005/8/layout/vList5"/>
    <dgm:cxn modelId="{A46BB9D0-314F-4F0C-AF22-AF7CF01E4DA1}" srcId="{F139DA8E-D8BC-4C9E-80EB-00D977D5A216}" destId="{C6BA8125-DFB9-4FDE-A3BE-B57362276F86}" srcOrd="4" destOrd="0" parTransId="{E9EDAD8E-3B72-4DFF-BCC7-6C93AC4910F5}" sibTransId="{5471C7ED-214A-42D5-9573-E68E03B82EF0}"/>
    <dgm:cxn modelId="{4FC26288-BD01-4261-A4FC-06CD89DD256F}" srcId="{B7330D57-187B-4F8A-8C89-4E5A106B82F7}" destId="{F580D2A7-F1CA-4FAE-AD7F-3024E33412F4}" srcOrd="1" destOrd="0" parTransId="{1BE4AC48-E339-43F4-BAA2-86694DD33088}" sibTransId="{226E7BAF-88A4-4309-83C0-FD6F87569B0F}"/>
    <dgm:cxn modelId="{0299F117-D41D-FD43-8A69-A3F217A2BA60}" type="presOf" srcId="{5CAF1657-5D68-4D4B-9D50-09709B76792C}" destId="{7ECB8E70-05A9-4AF2-A1F9-F838DF7DFEC2}" srcOrd="0" destOrd="0" presId="urn:microsoft.com/office/officeart/2005/8/layout/vList5"/>
    <dgm:cxn modelId="{4E04AABF-A00A-4C47-A342-84B23381C3D5}" type="presOf" srcId="{874A1D67-BBD4-43AB-8975-55E3896126D3}" destId="{88495593-6051-481F-86BA-2687747C8593}" srcOrd="0" destOrd="0" presId="urn:microsoft.com/office/officeart/2005/8/layout/vList5"/>
    <dgm:cxn modelId="{A247FB70-F1BB-3440-85F5-144AAEA174F1}" type="presOf" srcId="{F580D2A7-F1CA-4FAE-AD7F-3024E33412F4}" destId="{9252BE4A-C33F-422D-87A9-2831BBA02DAE}" srcOrd="0" destOrd="1" presId="urn:microsoft.com/office/officeart/2005/8/layout/vList5"/>
    <dgm:cxn modelId="{1F351524-DC9C-8341-9E0F-2FF955353E83}" type="presOf" srcId="{B7330D57-187B-4F8A-8C89-4E5A106B82F7}" destId="{41190EBB-4A47-4BDF-801A-3960656C8D45}" srcOrd="0" destOrd="0" presId="urn:microsoft.com/office/officeart/2005/8/layout/vList5"/>
    <dgm:cxn modelId="{8D322F4F-97E3-1D49-99E1-3783CB511A81}" type="presOf" srcId="{ABD39AE6-04BE-4772-9070-E11EC48B9EAB}" destId="{A1342CDC-B36A-459D-A3B6-6E0E296D50B1}" srcOrd="0" destOrd="2" presId="urn:microsoft.com/office/officeart/2005/8/layout/vList5"/>
    <dgm:cxn modelId="{6D7C5A15-9F6C-5840-9548-4C4B797FDC44}" type="presOf" srcId="{51E5384D-5505-410E-93E0-C346B60666B1}" destId="{A1342CDC-B36A-459D-A3B6-6E0E296D50B1}" srcOrd="0" destOrd="3" presId="urn:microsoft.com/office/officeart/2005/8/layout/vList5"/>
    <dgm:cxn modelId="{CDAD7E48-9669-494E-A7FE-7DF4D479F7F7}" type="presOf" srcId="{D6ACB342-9511-450F-82BF-40E7118771D8}" destId="{88495593-6051-481F-86BA-2687747C8593}" srcOrd="0" destOrd="1" presId="urn:microsoft.com/office/officeart/2005/8/layout/vList5"/>
    <dgm:cxn modelId="{3D99F28F-193B-478A-8275-2A524516741E}" srcId="{F139DA8E-D8BC-4C9E-80EB-00D977D5A216}" destId="{EF8D80E3-6887-4545-A1C1-013E5AC2C168}" srcOrd="0" destOrd="0" parTransId="{5EC8F07A-FB87-40FC-B968-FBA367F98986}" sibTransId="{D7479C5A-8D65-4525-8FAC-3BE72ACC1880}"/>
    <dgm:cxn modelId="{91429D96-9B62-4A6A-B37F-A83F6EE62938}" srcId="{F139DA8E-D8BC-4C9E-80EB-00D977D5A216}" destId="{51E5384D-5505-410E-93E0-C346B60666B1}" srcOrd="3" destOrd="0" parTransId="{D63C91A5-66DE-4489-88E4-C2B9C816BC4D}" sibTransId="{FC6D1816-B5E1-4600-B416-FA3B78E6A419}"/>
    <dgm:cxn modelId="{1921A29C-1FFE-49A6-B86C-9FE709E27FC3}" srcId="{5CAF1657-5D68-4D4B-9D50-09709B76792C}" destId="{F139DA8E-D8BC-4C9E-80EB-00D977D5A216}" srcOrd="2" destOrd="0" parTransId="{C4C65E44-ACB8-42A9-BDD0-A60DBFA1AC09}" sibTransId="{82AB662D-64B2-43EE-A2CE-57A54755DBCE}"/>
    <dgm:cxn modelId="{C6EC6E76-60F0-0C43-9FB7-B7BBC33D8BDB}" type="presOf" srcId="{B19809EB-3EAE-405E-9B90-18653D1C77FD}" destId="{A1342CDC-B36A-459D-A3B6-6E0E296D50B1}" srcOrd="0" destOrd="1" presId="urn:microsoft.com/office/officeart/2005/8/layout/vList5"/>
    <dgm:cxn modelId="{921EA50C-A26F-B445-AA17-DE5E4773D600}" type="presOf" srcId="{EF8D80E3-6887-4545-A1C1-013E5AC2C168}" destId="{A1342CDC-B36A-459D-A3B6-6E0E296D50B1}" srcOrd="0" destOrd="0" presId="urn:microsoft.com/office/officeart/2005/8/layout/vList5"/>
    <dgm:cxn modelId="{9CFC01F3-2B5F-44EA-A739-761CAA2121D3}" srcId="{8A1377FF-26EF-4BAB-9160-0611B74EDE95}" destId="{D6ACB342-9511-450F-82BF-40E7118771D8}" srcOrd="1" destOrd="0" parTransId="{0FC8B530-7511-456A-9A19-640724EAC51F}" sibTransId="{64EE4381-33C2-49B7-85AA-60E2D0701157}"/>
    <dgm:cxn modelId="{4B6C6E82-5E22-45F9-820A-0C1791A15915}" srcId="{5CAF1657-5D68-4D4B-9D50-09709B76792C}" destId="{B7330D57-187B-4F8A-8C89-4E5A106B82F7}" srcOrd="0" destOrd="0" parTransId="{F42C7C94-7EFA-46BA-A918-8EABF5E2B968}" sibTransId="{E1F449B9-51EA-4CEE-8837-2C19C34C6DBB}"/>
    <dgm:cxn modelId="{37FD1502-B890-EE43-B8C1-FB185B3BFDAC}" type="presOf" srcId="{86E8DA5A-2F98-42CB-9B04-D605716BE47E}" destId="{9252BE4A-C33F-422D-87A9-2831BBA02DAE}" srcOrd="0" destOrd="2" presId="urn:microsoft.com/office/officeart/2005/8/layout/vList5"/>
    <dgm:cxn modelId="{1B9A65F9-30F3-4827-A221-1435E73A1107}" srcId="{B7330D57-187B-4F8A-8C89-4E5A106B82F7}" destId="{20159A15-385F-44D0-B818-E149C2FD1079}" srcOrd="0" destOrd="0" parTransId="{5DBBA172-0FCE-4E34-95C9-7AA00D31FB60}" sibTransId="{091A16A1-8A6C-4159-A091-330ED77EFCCF}"/>
    <dgm:cxn modelId="{4181051B-74CA-8341-AD89-0BBC4BD66F30}" type="presOf" srcId="{4ED4F3E0-CA85-40B5-B34C-2FDE72C37CB8}" destId="{88495593-6051-481F-86BA-2687747C8593}" srcOrd="0" destOrd="2" presId="urn:microsoft.com/office/officeart/2005/8/layout/vList5"/>
    <dgm:cxn modelId="{3C4A1C06-1585-DB46-AF14-EC64EB77D8ED}" type="presOf" srcId="{C6BA8125-DFB9-4FDE-A3BE-B57362276F86}" destId="{A1342CDC-B36A-459D-A3B6-6E0E296D50B1}" srcOrd="0" destOrd="4" presId="urn:microsoft.com/office/officeart/2005/8/layout/vList5"/>
    <dgm:cxn modelId="{4FFFADCB-119A-3940-960A-C3F3E9824014}" type="presOf" srcId="{F139DA8E-D8BC-4C9E-80EB-00D977D5A216}" destId="{A32F0B13-93C2-43FB-A6A3-51F3DD532659}" srcOrd="0" destOrd="0" presId="urn:microsoft.com/office/officeart/2005/8/layout/vList5"/>
    <dgm:cxn modelId="{83893452-EFBA-4FEC-87CA-52510F216050}" srcId="{F139DA8E-D8BC-4C9E-80EB-00D977D5A216}" destId="{B19809EB-3EAE-405E-9B90-18653D1C77FD}" srcOrd="1" destOrd="0" parTransId="{739BA450-DBF1-46BE-BEA7-50343F93CDDE}" sibTransId="{78034A97-0701-45EF-8531-07C82E0C9671}"/>
    <dgm:cxn modelId="{4D5F0441-375A-FB44-989F-B8ED3EF3AF70}" type="presParOf" srcId="{7ECB8E70-05A9-4AF2-A1F9-F838DF7DFEC2}" destId="{E2B30400-27F2-4524-B4CC-DE4BC757785A}" srcOrd="0" destOrd="0" presId="urn:microsoft.com/office/officeart/2005/8/layout/vList5"/>
    <dgm:cxn modelId="{EA379949-0C7C-DD4B-A348-2F3F9532D89D}" type="presParOf" srcId="{E2B30400-27F2-4524-B4CC-DE4BC757785A}" destId="{41190EBB-4A47-4BDF-801A-3960656C8D45}" srcOrd="0" destOrd="0" presId="urn:microsoft.com/office/officeart/2005/8/layout/vList5"/>
    <dgm:cxn modelId="{74F0E255-14EA-FF44-BC5D-8213F954260E}" type="presParOf" srcId="{E2B30400-27F2-4524-B4CC-DE4BC757785A}" destId="{9252BE4A-C33F-422D-87A9-2831BBA02DAE}" srcOrd="1" destOrd="0" presId="urn:microsoft.com/office/officeart/2005/8/layout/vList5"/>
    <dgm:cxn modelId="{7135A9E5-FCB7-9649-A273-22F2BDEE024A}" type="presParOf" srcId="{7ECB8E70-05A9-4AF2-A1F9-F838DF7DFEC2}" destId="{7F84EEF3-DF8B-40C1-BE25-5A84D42682D3}" srcOrd="1" destOrd="0" presId="urn:microsoft.com/office/officeart/2005/8/layout/vList5"/>
    <dgm:cxn modelId="{159D2B57-1337-8547-9898-64987552053D}" type="presParOf" srcId="{7ECB8E70-05A9-4AF2-A1F9-F838DF7DFEC2}" destId="{1C68ABD5-33B6-4A0E-9D7E-749BEB190817}" srcOrd="2" destOrd="0" presId="urn:microsoft.com/office/officeart/2005/8/layout/vList5"/>
    <dgm:cxn modelId="{9D519772-3773-4F47-9E09-2FD354DCE430}" type="presParOf" srcId="{1C68ABD5-33B6-4A0E-9D7E-749BEB190817}" destId="{A09DC286-1FD0-44F8-8D35-F7F444E03D7B}" srcOrd="0" destOrd="0" presId="urn:microsoft.com/office/officeart/2005/8/layout/vList5"/>
    <dgm:cxn modelId="{D748A153-B1C8-834B-9577-D0E6EA513224}" type="presParOf" srcId="{1C68ABD5-33B6-4A0E-9D7E-749BEB190817}" destId="{88495593-6051-481F-86BA-2687747C8593}" srcOrd="1" destOrd="0" presId="urn:microsoft.com/office/officeart/2005/8/layout/vList5"/>
    <dgm:cxn modelId="{AEE3F872-4796-E14C-B957-571BB07CBDA9}" type="presParOf" srcId="{7ECB8E70-05A9-4AF2-A1F9-F838DF7DFEC2}" destId="{C765565B-C6AF-42A2-87AB-438C5B5B1079}" srcOrd="3" destOrd="0" presId="urn:microsoft.com/office/officeart/2005/8/layout/vList5"/>
    <dgm:cxn modelId="{9ED40C9E-A44E-DA48-8E02-EAEDA7D11892}" type="presParOf" srcId="{7ECB8E70-05A9-4AF2-A1F9-F838DF7DFEC2}" destId="{643BD5A8-FD3B-4949-9980-1D0EF08F0B07}" srcOrd="4" destOrd="0" presId="urn:microsoft.com/office/officeart/2005/8/layout/vList5"/>
    <dgm:cxn modelId="{E09B6025-9352-CB4D-A09E-FD1530FC525F}" type="presParOf" srcId="{643BD5A8-FD3B-4949-9980-1D0EF08F0B07}" destId="{A32F0B13-93C2-43FB-A6A3-51F3DD532659}" srcOrd="0" destOrd="0" presId="urn:microsoft.com/office/officeart/2005/8/layout/vList5"/>
    <dgm:cxn modelId="{C57E0308-F073-6949-A9F7-842DC1F8A6ED}" type="presParOf" srcId="{643BD5A8-FD3B-4949-9980-1D0EF08F0B07}" destId="{A1342CDC-B36A-459D-A3B6-6E0E296D50B1}" srcOrd="1" destOrd="0" presId="urn:microsoft.com/office/officeart/2005/8/layout/vList5"/>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4ECD6F6B-6710-4097-946B-DEF09BF127F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6E8739F7-98C1-438B-85B3-72639628958F}">
      <dgm:prSet custT="1"/>
      <dgm:spPr/>
      <dgm:t>
        <a:bodyPr/>
        <a:lstStyle/>
        <a:p>
          <a:r>
            <a:rPr lang="en-US" sz="2400" dirty="0" smtClean="0"/>
            <a:t>To assure Jake is safe, goes to school, comes home alone and does not sneak out at night</a:t>
          </a:r>
          <a:endParaRPr lang="en-US" sz="2400" dirty="0"/>
        </a:p>
      </dgm:t>
    </dgm:pt>
    <dgm:pt modelId="{FC8C1E9A-158C-4BB1-A00D-7C9BEB9396A5}" type="parTrans" cxnId="{DCD084DF-A2BB-47C4-97A8-5CBF10E9EFED}">
      <dgm:prSet/>
      <dgm:spPr/>
      <dgm:t>
        <a:bodyPr/>
        <a:lstStyle/>
        <a:p>
          <a:endParaRPr lang="en-US"/>
        </a:p>
      </dgm:t>
    </dgm:pt>
    <dgm:pt modelId="{A56CBF36-0978-4FE4-99C6-4D83FBE52B46}" type="sibTrans" cxnId="{DCD084DF-A2BB-47C4-97A8-5CBF10E9EFED}">
      <dgm:prSet/>
      <dgm:spPr/>
      <dgm:t>
        <a:bodyPr/>
        <a:lstStyle/>
        <a:p>
          <a:endParaRPr lang="en-US"/>
        </a:p>
      </dgm:t>
    </dgm:pt>
    <dgm:pt modelId="{E9B0F7DE-84B2-445D-9408-B61F708D909A}">
      <dgm:prSet/>
      <dgm:spPr/>
      <dgm:t>
        <a:bodyPr/>
        <a:lstStyle/>
        <a:p>
          <a:r>
            <a:rPr lang="en-US" dirty="0" smtClean="0"/>
            <a:t>Supervision is required 2:00 – 4:30 in afternoon and </a:t>
          </a:r>
          <a:endParaRPr lang="en-US" dirty="0"/>
        </a:p>
      </dgm:t>
    </dgm:pt>
    <dgm:pt modelId="{CE57DF66-196F-449C-96FD-A9C8E84C64C4}" type="parTrans" cxnId="{722CB7E0-D129-46AC-A97B-0806ED74F248}">
      <dgm:prSet/>
      <dgm:spPr/>
      <dgm:t>
        <a:bodyPr/>
        <a:lstStyle/>
        <a:p>
          <a:endParaRPr lang="en-US"/>
        </a:p>
      </dgm:t>
    </dgm:pt>
    <dgm:pt modelId="{E643D88F-C9F1-4388-BA8E-0B65DAE41690}" type="sibTrans" cxnId="{722CB7E0-D129-46AC-A97B-0806ED74F248}">
      <dgm:prSet/>
      <dgm:spPr/>
      <dgm:t>
        <a:bodyPr/>
        <a:lstStyle/>
        <a:p>
          <a:endParaRPr lang="en-US"/>
        </a:p>
      </dgm:t>
    </dgm:pt>
    <dgm:pt modelId="{6E784D40-1889-4A9E-80D0-B60F1F8412BF}">
      <dgm:prSet/>
      <dgm:spPr/>
      <dgm:t>
        <a:bodyPr/>
        <a:lstStyle/>
        <a:p>
          <a:r>
            <a:rPr lang="en-US" dirty="0" smtClean="0"/>
            <a:t>Awake night staff</a:t>
          </a:r>
          <a:endParaRPr lang="en-US" dirty="0"/>
        </a:p>
      </dgm:t>
    </dgm:pt>
    <dgm:pt modelId="{D2076D8F-4D5E-478E-A8FE-5C62605B0C06}" type="parTrans" cxnId="{A494B5C4-B3A8-475F-A3B9-88E157367251}">
      <dgm:prSet/>
      <dgm:spPr/>
      <dgm:t>
        <a:bodyPr/>
        <a:lstStyle/>
        <a:p>
          <a:endParaRPr lang="en-US"/>
        </a:p>
      </dgm:t>
    </dgm:pt>
    <dgm:pt modelId="{12315479-A1B1-4DCC-86A8-C62844B94ED1}" type="sibTrans" cxnId="{A494B5C4-B3A8-475F-A3B9-88E157367251}">
      <dgm:prSet/>
      <dgm:spPr/>
      <dgm:t>
        <a:bodyPr/>
        <a:lstStyle/>
        <a:p>
          <a:endParaRPr lang="en-US"/>
        </a:p>
      </dgm:t>
    </dgm:pt>
    <dgm:pt modelId="{C516396B-567B-494D-913A-124A65333227}">
      <dgm:prSet custT="1">
        <dgm:style>
          <a:lnRef idx="3">
            <a:schemeClr val="lt1"/>
          </a:lnRef>
          <a:fillRef idx="1">
            <a:schemeClr val="accent5"/>
          </a:fillRef>
          <a:effectRef idx="1">
            <a:schemeClr val="accent5"/>
          </a:effectRef>
          <a:fontRef idx="minor">
            <a:schemeClr val="lt1"/>
          </a:fontRef>
        </dgm:style>
      </dgm:prSet>
      <dgm:spPr/>
      <dgm:t>
        <a:bodyPr/>
        <a:lstStyle/>
        <a:p>
          <a:r>
            <a:rPr lang="en-US" sz="2400" dirty="0" smtClean="0"/>
            <a:t>Adding staff is costly, </a:t>
          </a:r>
          <a:endParaRPr lang="en-US" sz="2400" b="1" u="sng" dirty="0"/>
        </a:p>
      </dgm:t>
    </dgm:pt>
    <dgm:pt modelId="{B532AE2F-3845-45D0-8519-6C90BB20E027}" type="parTrans" cxnId="{F861B733-9E09-4484-87CD-F8FA946F4C71}">
      <dgm:prSet/>
      <dgm:spPr/>
      <dgm:t>
        <a:bodyPr/>
        <a:lstStyle/>
        <a:p>
          <a:endParaRPr lang="en-US"/>
        </a:p>
      </dgm:t>
    </dgm:pt>
    <dgm:pt modelId="{75FC96FF-399B-4DEA-8DCF-58562FD46C63}" type="sibTrans" cxnId="{F861B733-9E09-4484-87CD-F8FA946F4C71}">
      <dgm:prSet/>
      <dgm:spPr/>
      <dgm:t>
        <a:bodyPr/>
        <a:lstStyle/>
        <a:p>
          <a:endParaRPr lang="en-US"/>
        </a:p>
      </dgm:t>
    </dgm:pt>
    <dgm:pt modelId="{53EA36E4-7C7E-48EC-828D-F775CD4557D7}">
      <dgm:prSet/>
      <dgm:spPr/>
      <dgm:t>
        <a:bodyPr/>
        <a:lstStyle/>
        <a:p>
          <a:r>
            <a:rPr lang="en-US" b="0" u="sng" dirty="0" smtClean="0"/>
            <a:t>Day time staff </a:t>
          </a:r>
          <a:r>
            <a:rPr lang="en-US" b="0" dirty="0" smtClean="0"/>
            <a:t>= 2.5 hr/day X 5days/wk = 650 hr/year</a:t>
          </a:r>
          <a:endParaRPr lang="en-US" b="0" dirty="0"/>
        </a:p>
      </dgm:t>
    </dgm:pt>
    <dgm:pt modelId="{008DC2EE-ED2A-42E5-AED0-BA68AB2D771C}" type="parTrans" cxnId="{659DA690-E436-4ED6-956A-FCAE9C77CAD5}">
      <dgm:prSet/>
      <dgm:spPr/>
      <dgm:t>
        <a:bodyPr/>
        <a:lstStyle/>
        <a:p>
          <a:endParaRPr lang="en-US"/>
        </a:p>
      </dgm:t>
    </dgm:pt>
    <dgm:pt modelId="{8C4BF65C-E5E9-4CBD-9876-48DE53A0CE32}" type="sibTrans" cxnId="{659DA690-E436-4ED6-956A-FCAE9C77CAD5}">
      <dgm:prSet/>
      <dgm:spPr/>
      <dgm:t>
        <a:bodyPr/>
        <a:lstStyle/>
        <a:p>
          <a:endParaRPr lang="en-US"/>
        </a:p>
      </dgm:t>
    </dgm:pt>
    <dgm:pt modelId="{3EB998F9-825A-486A-9E09-6E137FC1AE4E}">
      <dgm:prSet/>
      <dgm:spPr/>
      <dgm:t>
        <a:bodyPr/>
        <a:lstStyle/>
        <a:p>
          <a:r>
            <a:rPr lang="en-US" b="0" dirty="0" smtClean="0"/>
            <a:t>650 hr/yr X $10.50/hr = $6825.00/yr + T&amp;B @ 25%=$8,532.25/yr</a:t>
          </a:r>
          <a:endParaRPr lang="en-US" b="0" dirty="0"/>
        </a:p>
      </dgm:t>
    </dgm:pt>
    <dgm:pt modelId="{6712E9EB-6D14-4B87-B59B-2FFD3257A56B}" type="parTrans" cxnId="{A01F060E-FF1A-4C26-BE3A-E151A1E41684}">
      <dgm:prSet/>
      <dgm:spPr/>
      <dgm:t>
        <a:bodyPr/>
        <a:lstStyle/>
        <a:p>
          <a:endParaRPr lang="en-US"/>
        </a:p>
      </dgm:t>
    </dgm:pt>
    <dgm:pt modelId="{BFD9B04B-1686-4496-8B27-637A64FA11AA}" type="sibTrans" cxnId="{A01F060E-FF1A-4C26-BE3A-E151A1E41684}">
      <dgm:prSet/>
      <dgm:spPr/>
      <dgm:t>
        <a:bodyPr/>
        <a:lstStyle/>
        <a:p>
          <a:endParaRPr lang="en-US"/>
        </a:p>
      </dgm:t>
    </dgm:pt>
    <dgm:pt modelId="{C2020B4B-6110-4824-97FB-AAD608C86C3C}">
      <dgm:prSet/>
      <dgm:spPr/>
      <dgm:t>
        <a:bodyPr/>
        <a:lstStyle/>
        <a:p>
          <a:r>
            <a:rPr lang="en-US" b="0" u="sng" dirty="0" smtClean="0"/>
            <a:t>Overnight staff </a:t>
          </a:r>
          <a:r>
            <a:rPr lang="en-US" b="0" dirty="0" smtClean="0"/>
            <a:t>= 7 hr/night X ($10.50 - $7.25 =$3.25/hr) X 365 nights = $8,303.75 + T&amp;B @ 25% = $10,380/yr</a:t>
          </a:r>
          <a:endParaRPr lang="en-US" b="0" dirty="0"/>
        </a:p>
      </dgm:t>
    </dgm:pt>
    <dgm:pt modelId="{101FE850-3F77-42AF-AC59-395AB94319FA}" type="parTrans" cxnId="{1E8984D8-332F-4ECC-AF7C-ECDFD38FF16D}">
      <dgm:prSet/>
      <dgm:spPr/>
      <dgm:t>
        <a:bodyPr/>
        <a:lstStyle/>
        <a:p>
          <a:endParaRPr lang="en-US"/>
        </a:p>
      </dgm:t>
    </dgm:pt>
    <dgm:pt modelId="{957CE469-CE7C-4AB1-9201-B8E67EE7C1FB}" type="sibTrans" cxnId="{1E8984D8-332F-4ECC-AF7C-ECDFD38FF16D}">
      <dgm:prSet/>
      <dgm:spPr/>
      <dgm:t>
        <a:bodyPr/>
        <a:lstStyle/>
        <a:p>
          <a:endParaRPr lang="en-US"/>
        </a:p>
      </dgm:t>
    </dgm:pt>
    <dgm:pt modelId="{348A341D-0DF8-40DC-8A87-790E020BC41B}">
      <dgm:prSet/>
      <dgm:spPr/>
      <dgm:t>
        <a:bodyPr/>
        <a:lstStyle/>
        <a:p>
          <a:r>
            <a:rPr lang="en-US" b="0" dirty="0" smtClean="0"/>
            <a:t>TOTAL On-going Cost = </a:t>
          </a:r>
          <a:r>
            <a:rPr lang="en-US" b="1" dirty="0" smtClean="0"/>
            <a:t>$18,912.25/yr</a:t>
          </a:r>
          <a:endParaRPr lang="en-US" b="1" dirty="0"/>
        </a:p>
      </dgm:t>
    </dgm:pt>
    <dgm:pt modelId="{61B654EA-A4A8-4263-9529-E351B7F24F45}" type="parTrans" cxnId="{C1A7986F-354B-43A4-8967-EEAE3E3AF858}">
      <dgm:prSet/>
      <dgm:spPr/>
      <dgm:t>
        <a:bodyPr/>
        <a:lstStyle/>
        <a:p>
          <a:endParaRPr lang="en-US"/>
        </a:p>
      </dgm:t>
    </dgm:pt>
    <dgm:pt modelId="{38A8712F-BD2B-4A35-9341-5F72B6F947D7}" type="sibTrans" cxnId="{C1A7986F-354B-43A4-8967-EEAE3E3AF858}">
      <dgm:prSet/>
      <dgm:spPr/>
      <dgm:t>
        <a:bodyPr/>
        <a:lstStyle/>
        <a:p>
          <a:endParaRPr lang="en-US"/>
        </a:p>
      </dgm:t>
    </dgm:pt>
    <dgm:pt modelId="{A637B72C-9AE8-46FE-ADD9-509087D476DE}">
      <dgm:prSet custT="1">
        <dgm:style>
          <a:lnRef idx="3">
            <a:schemeClr val="lt1"/>
          </a:lnRef>
          <a:fillRef idx="1">
            <a:schemeClr val="accent4"/>
          </a:fillRef>
          <a:effectRef idx="1">
            <a:schemeClr val="accent4"/>
          </a:effectRef>
          <a:fontRef idx="minor">
            <a:schemeClr val="lt1"/>
          </a:fontRef>
        </dgm:style>
      </dgm:prSet>
      <dgm:spPr/>
      <dgm:t>
        <a:bodyPr/>
        <a:lstStyle/>
        <a:p>
          <a:r>
            <a:rPr lang="en-US" sz="2400" dirty="0" smtClean="0"/>
            <a:t>More staff adds restrictiveness for others and Jake</a:t>
          </a:r>
          <a:endParaRPr lang="en-US" sz="2400" dirty="0"/>
        </a:p>
      </dgm:t>
    </dgm:pt>
    <dgm:pt modelId="{05407D77-38B7-465F-B8DE-255725A54D85}" type="parTrans" cxnId="{ADCB2190-8775-48C5-A326-FA31AA5BD3F6}">
      <dgm:prSet/>
      <dgm:spPr/>
      <dgm:t>
        <a:bodyPr/>
        <a:lstStyle/>
        <a:p>
          <a:endParaRPr lang="en-US"/>
        </a:p>
      </dgm:t>
    </dgm:pt>
    <dgm:pt modelId="{747E853E-2637-4680-BC88-D7250F1F91D3}" type="sibTrans" cxnId="{ADCB2190-8775-48C5-A326-FA31AA5BD3F6}">
      <dgm:prSet/>
      <dgm:spPr/>
      <dgm:t>
        <a:bodyPr/>
        <a:lstStyle/>
        <a:p>
          <a:endParaRPr lang="en-US"/>
        </a:p>
      </dgm:t>
    </dgm:pt>
    <dgm:pt modelId="{13EF3B08-0518-41A1-A67E-E42948593722}" type="pres">
      <dgm:prSet presAssocID="{4ECD6F6B-6710-4097-946B-DEF09BF127FA}" presName="linear" presStyleCnt="0">
        <dgm:presLayoutVars>
          <dgm:animLvl val="lvl"/>
          <dgm:resizeHandles val="exact"/>
        </dgm:presLayoutVars>
      </dgm:prSet>
      <dgm:spPr/>
      <dgm:t>
        <a:bodyPr/>
        <a:lstStyle/>
        <a:p>
          <a:endParaRPr lang="en-US"/>
        </a:p>
      </dgm:t>
    </dgm:pt>
    <dgm:pt modelId="{DBCEC0E4-0D1E-4C9E-B2B7-FF045AB2BE91}" type="pres">
      <dgm:prSet presAssocID="{6E8739F7-98C1-438B-85B3-72639628958F}" presName="parentText" presStyleLbl="node1" presStyleIdx="0" presStyleCnt="3" custScaleX="100000" custScaleY="100000">
        <dgm:presLayoutVars>
          <dgm:chMax val="0"/>
          <dgm:bulletEnabled val="1"/>
        </dgm:presLayoutVars>
      </dgm:prSet>
      <dgm:spPr>
        <a:prstGeom prst="roundRect">
          <a:avLst/>
        </a:prstGeom>
      </dgm:spPr>
      <dgm:t>
        <a:bodyPr/>
        <a:lstStyle/>
        <a:p>
          <a:endParaRPr lang="en-US"/>
        </a:p>
      </dgm:t>
    </dgm:pt>
    <dgm:pt modelId="{8EE05D26-006A-4E5B-A322-0E193245847B}" type="pres">
      <dgm:prSet presAssocID="{6E8739F7-98C1-438B-85B3-72639628958F}" presName="childText" presStyleLbl="revTx" presStyleIdx="0" presStyleCnt="2">
        <dgm:presLayoutVars>
          <dgm:bulletEnabled val="1"/>
        </dgm:presLayoutVars>
      </dgm:prSet>
      <dgm:spPr/>
      <dgm:t>
        <a:bodyPr/>
        <a:lstStyle/>
        <a:p>
          <a:endParaRPr lang="en-US"/>
        </a:p>
      </dgm:t>
    </dgm:pt>
    <dgm:pt modelId="{F8467026-7C73-4130-AB38-86F021AD2494}" type="pres">
      <dgm:prSet presAssocID="{C516396B-567B-494D-913A-124A65333227}" presName="parentText" presStyleLbl="node1" presStyleIdx="1" presStyleCnt="3" custScaleX="100000" custScaleY="100000">
        <dgm:presLayoutVars>
          <dgm:chMax val="0"/>
          <dgm:bulletEnabled val="1"/>
        </dgm:presLayoutVars>
      </dgm:prSet>
      <dgm:spPr/>
      <dgm:t>
        <a:bodyPr/>
        <a:lstStyle/>
        <a:p>
          <a:endParaRPr lang="en-US"/>
        </a:p>
      </dgm:t>
    </dgm:pt>
    <dgm:pt modelId="{ABA62530-31AE-4903-9EEF-BA412C0C1700}" type="pres">
      <dgm:prSet presAssocID="{C516396B-567B-494D-913A-124A65333227}" presName="childText" presStyleLbl="revTx" presStyleIdx="1" presStyleCnt="2">
        <dgm:presLayoutVars>
          <dgm:bulletEnabled val="1"/>
        </dgm:presLayoutVars>
      </dgm:prSet>
      <dgm:spPr/>
      <dgm:t>
        <a:bodyPr/>
        <a:lstStyle/>
        <a:p>
          <a:endParaRPr lang="en-US"/>
        </a:p>
      </dgm:t>
    </dgm:pt>
    <dgm:pt modelId="{D78A9433-F10E-47E5-9412-9DC32DCF1A9E}" type="pres">
      <dgm:prSet presAssocID="{A637B72C-9AE8-46FE-ADD9-509087D476DE}" presName="parentText" presStyleLbl="node1" presStyleIdx="2" presStyleCnt="3" custScaleX="100000" custScaleY="100000">
        <dgm:presLayoutVars>
          <dgm:chMax val="0"/>
          <dgm:bulletEnabled val="1"/>
        </dgm:presLayoutVars>
      </dgm:prSet>
      <dgm:spPr/>
      <dgm:t>
        <a:bodyPr/>
        <a:lstStyle/>
        <a:p>
          <a:endParaRPr lang="en-US"/>
        </a:p>
      </dgm:t>
    </dgm:pt>
  </dgm:ptLst>
  <dgm:cxnLst>
    <dgm:cxn modelId="{38EB8AD6-2070-DE4F-B916-A8C8E6908D17}" type="presOf" srcId="{A637B72C-9AE8-46FE-ADD9-509087D476DE}" destId="{D78A9433-F10E-47E5-9412-9DC32DCF1A9E}" srcOrd="0" destOrd="0" presId="urn:microsoft.com/office/officeart/2005/8/layout/vList2"/>
    <dgm:cxn modelId="{ADCB2190-8775-48C5-A326-FA31AA5BD3F6}" srcId="{4ECD6F6B-6710-4097-946B-DEF09BF127FA}" destId="{A637B72C-9AE8-46FE-ADD9-509087D476DE}" srcOrd="2" destOrd="0" parTransId="{05407D77-38B7-465F-B8DE-255725A54D85}" sibTransId="{747E853E-2637-4680-BC88-D7250F1F91D3}"/>
    <dgm:cxn modelId="{0A48BB29-E033-4C4A-90C7-A03BA2A0C975}" type="presOf" srcId="{6E8739F7-98C1-438B-85B3-72639628958F}" destId="{DBCEC0E4-0D1E-4C9E-B2B7-FF045AB2BE91}" srcOrd="0" destOrd="0" presId="urn:microsoft.com/office/officeart/2005/8/layout/vList2"/>
    <dgm:cxn modelId="{3E1B4F67-B103-B743-9EDE-8670A1510A40}" type="presOf" srcId="{C2020B4B-6110-4824-97FB-AAD608C86C3C}" destId="{ABA62530-31AE-4903-9EEF-BA412C0C1700}" srcOrd="0" destOrd="2" presId="urn:microsoft.com/office/officeart/2005/8/layout/vList2"/>
    <dgm:cxn modelId="{F861B733-9E09-4484-87CD-F8FA946F4C71}" srcId="{4ECD6F6B-6710-4097-946B-DEF09BF127FA}" destId="{C516396B-567B-494D-913A-124A65333227}" srcOrd="1" destOrd="0" parTransId="{B532AE2F-3845-45D0-8519-6C90BB20E027}" sibTransId="{75FC96FF-399B-4DEA-8DCF-58562FD46C63}"/>
    <dgm:cxn modelId="{13F747D0-A5B1-B441-8821-F28956251641}" type="presOf" srcId="{6E784D40-1889-4A9E-80D0-B60F1F8412BF}" destId="{8EE05D26-006A-4E5B-A322-0E193245847B}" srcOrd="0" destOrd="1" presId="urn:microsoft.com/office/officeart/2005/8/layout/vList2"/>
    <dgm:cxn modelId="{A01F060E-FF1A-4C26-BE3A-E151A1E41684}" srcId="{C516396B-567B-494D-913A-124A65333227}" destId="{3EB998F9-825A-486A-9E09-6E137FC1AE4E}" srcOrd="1" destOrd="0" parTransId="{6712E9EB-6D14-4B87-B59B-2FFD3257A56B}" sibTransId="{BFD9B04B-1686-4496-8B27-637A64FA11AA}"/>
    <dgm:cxn modelId="{1E8984D8-332F-4ECC-AF7C-ECDFD38FF16D}" srcId="{C516396B-567B-494D-913A-124A65333227}" destId="{C2020B4B-6110-4824-97FB-AAD608C86C3C}" srcOrd="2" destOrd="0" parTransId="{101FE850-3F77-42AF-AC59-395AB94319FA}" sibTransId="{957CE469-CE7C-4AB1-9201-B8E67EE7C1FB}"/>
    <dgm:cxn modelId="{9C2227E6-61C0-7B40-A7ED-CA2AFE26F30B}" type="presOf" srcId="{53EA36E4-7C7E-48EC-828D-F775CD4557D7}" destId="{ABA62530-31AE-4903-9EEF-BA412C0C1700}" srcOrd="0" destOrd="0" presId="urn:microsoft.com/office/officeart/2005/8/layout/vList2"/>
    <dgm:cxn modelId="{C1A7986F-354B-43A4-8967-EEAE3E3AF858}" srcId="{C516396B-567B-494D-913A-124A65333227}" destId="{348A341D-0DF8-40DC-8A87-790E020BC41B}" srcOrd="3" destOrd="0" parTransId="{61B654EA-A4A8-4263-9529-E351B7F24F45}" sibTransId="{38A8712F-BD2B-4A35-9341-5F72B6F947D7}"/>
    <dgm:cxn modelId="{DCD084DF-A2BB-47C4-97A8-5CBF10E9EFED}" srcId="{4ECD6F6B-6710-4097-946B-DEF09BF127FA}" destId="{6E8739F7-98C1-438B-85B3-72639628958F}" srcOrd="0" destOrd="0" parTransId="{FC8C1E9A-158C-4BB1-A00D-7C9BEB9396A5}" sibTransId="{A56CBF36-0978-4FE4-99C6-4D83FBE52B46}"/>
    <dgm:cxn modelId="{A494B5C4-B3A8-475F-A3B9-88E157367251}" srcId="{6E8739F7-98C1-438B-85B3-72639628958F}" destId="{6E784D40-1889-4A9E-80D0-B60F1F8412BF}" srcOrd="1" destOrd="0" parTransId="{D2076D8F-4D5E-478E-A8FE-5C62605B0C06}" sibTransId="{12315479-A1B1-4DCC-86A8-C62844B94ED1}"/>
    <dgm:cxn modelId="{91F59758-1B42-1B48-B160-698EFD059ED2}" type="presOf" srcId="{E9B0F7DE-84B2-445D-9408-B61F708D909A}" destId="{8EE05D26-006A-4E5B-A322-0E193245847B}" srcOrd="0" destOrd="0" presId="urn:microsoft.com/office/officeart/2005/8/layout/vList2"/>
    <dgm:cxn modelId="{722CB7E0-D129-46AC-A97B-0806ED74F248}" srcId="{6E8739F7-98C1-438B-85B3-72639628958F}" destId="{E9B0F7DE-84B2-445D-9408-B61F708D909A}" srcOrd="0" destOrd="0" parTransId="{CE57DF66-196F-449C-96FD-A9C8E84C64C4}" sibTransId="{E643D88F-C9F1-4388-BA8E-0B65DAE41690}"/>
    <dgm:cxn modelId="{FC700439-5399-FE45-80A1-F281487328F0}" type="presOf" srcId="{348A341D-0DF8-40DC-8A87-790E020BC41B}" destId="{ABA62530-31AE-4903-9EEF-BA412C0C1700}" srcOrd="0" destOrd="3" presId="urn:microsoft.com/office/officeart/2005/8/layout/vList2"/>
    <dgm:cxn modelId="{A52E18E5-0A53-2146-BAC7-68AC6417B3AE}" type="presOf" srcId="{4ECD6F6B-6710-4097-946B-DEF09BF127FA}" destId="{13EF3B08-0518-41A1-A67E-E42948593722}" srcOrd="0" destOrd="0" presId="urn:microsoft.com/office/officeart/2005/8/layout/vList2"/>
    <dgm:cxn modelId="{4935C949-4BB0-9849-BABD-41CC031613B3}" type="presOf" srcId="{3EB998F9-825A-486A-9E09-6E137FC1AE4E}" destId="{ABA62530-31AE-4903-9EEF-BA412C0C1700}" srcOrd="0" destOrd="1" presId="urn:microsoft.com/office/officeart/2005/8/layout/vList2"/>
    <dgm:cxn modelId="{5476B270-741D-AF4A-AF85-CA93A72B351C}" type="presOf" srcId="{C516396B-567B-494D-913A-124A65333227}" destId="{F8467026-7C73-4130-AB38-86F021AD2494}" srcOrd="0" destOrd="0" presId="urn:microsoft.com/office/officeart/2005/8/layout/vList2"/>
    <dgm:cxn modelId="{659DA690-E436-4ED6-956A-FCAE9C77CAD5}" srcId="{C516396B-567B-494D-913A-124A65333227}" destId="{53EA36E4-7C7E-48EC-828D-F775CD4557D7}" srcOrd="0" destOrd="0" parTransId="{008DC2EE-ED2A-42E5-AED0-BA68AB2D771C}" sibTransId="{8C4BF65C-E5E9-4CBD-9876-48DE53A0CE32}"/>
    <dgm:cxn modelId="{B14F3279-E344-ED49-ABA1-55E163CFFCD4}" type="presParOf" srcId="{13EF3B08-0518-41A1-A67E-E42948593722}" destId="{DBCEC0E4-0D1E-4C9E-B2B7-FF045AB2BE91}" srcOrd="0" destOrd="0" presId="urn:microsoft.com/office/officeart/2005/8/layout/vList2"/>
    <dgm:cxn modelId="{600588B0-A587-4643-AE91-E74BD0D7C884}" type="presParOf" srcId="{13EF3B08-0518-41A1-A67E-E42948593722}" destId="{8EE05D26-006A-4E5B-A322-0E193245847B}" srcOrd="1" destOrd="0" presId="urn:microsoft.com/office/officeart/2005/8/layout/vList2"/>
    <dgm:cxn modelId="{03F55FAE-6050-554A-BD4B-0711546B910D}" type="presParOf" srcId="{13EF3B08-0518-41A1-A67E-E42948593722}" destId="{F8467026-7C73-4130-AB38-86F021AD2494}" srcOrd="2" destOrd="0" presId="urn:microsoft.com/office/officeart/2005/8/layout/vList2"/>
    <dgm:cxn modelId="{7D510F3E-C876-914B-BF16-7148C17E204C}" type="presParOf" srcId="{13EF3B08-0518-41A1-A67E-E42948593722}" destId="{ABA62530-31AE-4903-9EEF-BA412C0C1700}" srcOrd="3" destOrd="0" presId="urn:microsoft.com/office/officeart/2005/8/layout/vList2"/>
    <dgm:cxn modelId="{F333545C-A3C4-1543-A153-73A9B2530B81}" type="presParOf" srcId="{13EF3B08-0518-41A1-A67E-E42948593722}" destId="{D78A9433-F10E-47E5-9412-9DC32DCF1A9E}" srcOrd="4" destOrd="0" presId="urn:microsoft.com/office/officeart/2005/8/layout/vList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E22E8B7F-8615-4F20-9DA1-38ABED78B33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031B7A38-8A30-4C7A-AE02-50F4BA2619DB}">
      <dgm:prSet/>
      <dgm:spPr/>
      <dgm:t>
        <a:bodyPr/>
        <a:lstStyle/>
        <a:p>
          <a:r>
            <a:rPr lang="en-US" dirty="0" smtClean="0"/>
            <a:t>Keep staff at current level</a:t>
          </a:r>
          <a:endParaRPr lang="en-US" dirty="0"/>
        </a:p>
      </dgm:t>
    </dgm:pt>
    <dgm:pt modelId="{866A6DA4-E4F4-4226-A325-CD252F902C56}" type="parTrans" cxnId="{76C429D8-0A4E-4FFB-B66A-B07664D40422}">
      <dgm:prSet/>
      <dgm:spPr/>
      <dgm:t>
        <a:bodyPr/>
        <a:lstStyle/>
        <a:p>
          <a:endParaRPr lang="en-US"/>
        </a:p>
      </dgm:t>
    </dgm:pt>
    <dgm:pt modelId="{F5E37380-9DD0-4257-8848-1AD4384AC810}" type="sibTrans" cxnId="{76C429D8-0A4E-4FFB-B66A-B07664D40422}">
      <dgm:prSet/>
      <dgm:spPr/>
      <dgm:t>
        <a:bodyPr/>
        <a:lstStyle/>
        <a:p>
          <a:endParaRPr lang="en-US"/>
        </a:p>
      </dgm:t>
    </dgm:pt>
    <dgm:pt modelId="{8126B48C-A5E8-49C6-8ECF-35D74391054F}">
      <dgm:prSet>
        <dgm:style>
          <a:lnRef idx="3">
            <a:schemeClr val="lt1"/>
          </a:lnRef>
          <a:fillRef idx="1">
            <a:schemeClr val="accent5"/>
          </a:fillRef>
          <a:effectRef idx="1">
            <a:schemeClr val="accent5"/>
          </a:effectRef>
          <a:fontRef idx="minor">
            <a:schemeClr val="lt1"/>
          </a:fontRef>
        </dgm:style>
      </dgm:prSet>
      <dgm:spPr/>
      <dgm:t>
        <a:bodyPr/>
        <a:lstStyle/>
        <a:p>
          <a:r>
            <a:rPr lang="en-US" dirty="0" smtClean="0"/>
            <a:t>Add Sengistix technology to assure</a:t>
          </a:r>
          <a:endParaRPr lang="en-US" dirty="0"/>
        </a:p>
      </dgm:t>
    </dgm:pt>
    <dgm:pt modelId="{2287525D-27B2-4CA3-B285-B1A222283006}" type="parTrans" cxnId="{5AFF8C3A-64B1-4052-B36B-8CDFA89FA8AE}">
      <dgm:prSet/>
      <dgm:spPr/>
      <dgm:t>
        <a:bodyPr/>
        <a:lstStyle/>
        <a:p>
          <a:endParaRPr lang="en-US"/>
        </a:p>
      </dgm:t>
    </dgm:pt>
    <dgm:pt modelId="{E7379E77-4A07-4FB9-8C96-F188C6F41CCF}" type="sibTrans" cxnId="{5AFF8C3A-64B1-4052-B36B-8CDFA89FA8AE}">
      <dgm:prSet/>
      <dgm:spPr/>
      <dgm:t>
        <a:bodyPr/>
        <a:lstStyle/>
        <a:p>
          <a:endParaRPr lang="en-US"/>
        </a:p>
      </dgm:t>
    </dgm:pt>
    <dgm:pt modelId="{538387C4-F171-4510-84D1-BAC0CABFBCF5}">
      <dgm:prSet/>
      <dgm:spPr/>
      <dgm:t>
        <a:bodyPr/>
        <a:lstStyle/>
        <a:p>
          <a:r>
            <a:rPr lang="en-US" dirty="0" smtClean="0"/>
            <a:t>Jake goes to school (doesn’t come back home after staff leave)</a:t>
          </a:r>
          <a:endParaRPr lang="en-US" dirty="0"/>
        </a:p>
      </dgm:t>
    </dgm:pt>
    <dgm:pt modelId="{4D9060C2-56B0-4FAE-8066-09D5EBEA3780}" type="parTrans" cxnId="{04207FCD-A761-4788-9F1F-5D0205695A8B}">
      <dgm:prSet/>
      <dgm:spPr/>
      <dgm:t>
        <a:bodyPr/>
        <a:lstStyle/>
        <a:p>
          <a:endParaRPr lang="en-US"/>
        </a:p>
      </dgm:t>
    </dgm:pt>
    <dgm:pt modelId="{4F6B8B01-A00C-42CC-93B3-A0BAB8F85BB9}" type="sibTrans" cxnId="{04207FCD-A761-4788-9F1F-5D0205695A8B}">
      <dgm:prSet/>
      <dgm:spPr/>
      <dgm:t>
        <a:bodyPr/>
        <a:lstStyle/>
        <a:p>
          <a:endParaRPr lang="en-US"/>
        </a:p>
      </dgm:t>
    </dgm:pt>
    <dgm:pt modelId="{2CC86BB9-C24C-4E25-B901-4D41EED85E5D}">
      <dgm:prSet/>
      <dgm:spPr/>
      <dgm:t>
        <a:bodyPr/>
        <a:lstStyle/>
        <a:p>
          <a:r>
            <a:rPr lang="en-US" dirty="0" smtClean="0"/>
            <a:t>Monitor for elopement during overnight – sleep staff alerted if Jake opens bedroom window or doesn’t come in after smoking (7 min)</a:t>
          </a:r>
          <a:endParaRPr lang="en-US" dirty="0"/>
        </a:p>
      </dgm:t>
    </dgm:pt>
    <dgm:pt modelId="{CF2821F9-C097-47D5-9E52-6C4DE1B050B0}" type="parTrans" cxnId="{DDB68986-258E-42A5-B5CB-0C632157D3ED}">
      <dgm:prSet/>
      <dgm:spPr/>
      <dgm:t>
        <a:bodyPr/>
        <a:lstStyle/>
        <a:p>
          <a:endParaRPr lang="en-US"/>
        </a:p>
      </dgm:t>
    </dgm:pt>
    <dgm:pt modelId="{B8AA5900-29DB-4203-99F6-9B9E1B524899}" type="sibTrans" cxnId="{DDB68986-258E-42A5-B5CB-0C632157D3ED}">
      <dgm:prSet/>
      <dgm:spPr/>
      <dgm:t>
        <a:bodyPr/>
        <a:lstStyle/>
        <a:p>
          <a:endParaRPr lang="en-US"/>
        </a:p>
      </dgm:t>
    </dgm:pt>
    <dgm:pt modelId="{6419829F-4C2D-41CC-808A-9F9D7033244F}">
      <dgm:prSet/>
      <dgm:spPr/>
      <dgm:t>
        <a:bodyPr/>
        <a:lstStyle/>
        <a:p>
          <a:r>
            <a:rPr lang="en-US" dirty="0" smtClean="0">
              <a:solidFill>
                <a:schemeClr val="accent1"/>
              </a:solidFill>
            </a:rPr>
            <a:t>Sengistix monthly SENS - $169.95/mo = </a:t>
          </a:r>
          <a:r>
            <a:rPr lang="en-US" b="1" dirty="0" smtClean="0">
              <a:solidFill>
                <a:schemeClr val="accent1"/>
              </a:solidFill>
            </a:rPr>
            <a:t>$2,039.40/yr</a:t>
          </a:r>
          <a:endParaRPr lang="en-US" dirty="0">
            <a:solidFill>
              <a:schemeClr val="accent1"/>
            </a:solidFill>
          </a:endParaRPr>
        </a:p>
      </dgm:t>
    </dgm:pt>
    <dgm:pt modelId="{73AFBAA3-4EBF-4EE8-A183-62E631B7E44C}" type="parTrans" cxnId="{6BC22705-368B-4603-B7D8-8865972A174C}">
      <dgm:prSet/>
      <dgm:spPr/>
      <dgm:t>
        <a:bodyPr/>
        <a:lstStyle/>
        <a:p>
          <a:endParaRPr lang="en-US"/>
        </a:p>
      </dgm:t>
    </dgm:pt>
    <dgm:pt modelId="{347A3C57-0E37-4D68-B4FA-B32E0C011D0B}" type="sibTrans" cxnId="{6BC22705-368B-4603-B7D8-8865972A174C}">
      <dgm:prSet/>
      <dgm:spPr/>
      <dgm:t>
        <a:bodyPr/>
        <a:lstStyle/>
        <a:p>
          <a:endParaRPr lang="en-US"/>
        </a:p>
      </dgm:t>
    </dgm:pt>
    <dgm:pt modelId="{BF6EA7CB-4D40-4B88-A341-67F3C01ED190}">
      <dgm:prSet/>
      <dgm:spPr/>
      <dgm:t>
        <a:bodyPr/>
        <a:lstStyle/>
        <a:p>
          <a:r>
            <a:rPr lang="en-US" dirty="0" smtClean="0">
              <a:solidFill>
                <a:schemeClr val="accent1"/>
              </a:solidFill>
            </a:rPr>
            <a:t>All of the equipment including 2 cameras, sensors, internet access point, power back up, installation and set-up = </a:t>
          </a:r>
          <a:r>
            <a:rPr lang="en-US" b="1" dirty="0" smtClean="0">
              <a:solidFill>
                <a:schemeClr val="accent1"/>
              </a:solidFill>
            </a:rPr>
            <a:t>$4,528 Capital Cost</a:t>
          </a:r>
          <a:endParaRPr lang="en-US" dirty="0">
            <a:solidFill>
              <a:schemeClr val="accent1"/>
            </a:solidFill>
          </a:endParaRPr>
        </a:p>
      </dgm:t>
    </dgm:pt>
    <dgm:pt modelId="{09B333C8-EE99-4977-91C9-B91AF4FDDF08}" type="parTrans" cxnId="{A09BF125-1C05-4B7D-BDF0-2347F6D1576D}">
      <dgm:prSet/>
      <dgm:spPr/>
      <dgm:t>
        <a:bodyPr/>
        <a:lstStyle/>
        <a:p>
          <a:endParaRPr lang="en-US"/>
        </a:p>
      </dgm:t>
    </dgm:pt>
    <dgm:pt modelId="{936322A1-04E1-46E8-AB0C-2C94D89C0C8E}" type="sibTrans" cxnId="{A09BF125-1C05-4B7D-BDF0-2347F6D1576D}">
      <dgm:prSet/>
      <dgm:spPr/>
      <dgm:t>
        <a:bodyPr/>
        <a:lstStyle/>
        <a:p>
          <a:endParaRPr lang="en-US"/>
        </a:p>
      </dgm:t>
    </dgm:pt>
    <dgm:pt modelId="{F1A8786F-537D-4D58-9EA2-D9E1C545D619}">
      <dgm:prSet>
        <dgm:style>
          <a:lnRef idx="3">
            <a:schemeClr val="lt1"/>
          </a:lnRef>
          <a:fillRef idx="1">
            <a:schemeClr val="accent4"/>
          </a:fillRef>
          <a:effectRef idx="1">
            <a:schemeClr val="accent4"/>
          </a:effectRef>
          <a:fontRef idx="minor">
            <a:schemeClr val="lt1"/>
          </a:fontRef>
        </dgm:style>
      </dgm:prSet>
      <dgm:spPr/>
      <dgm:t>
        <a:bodyPr/>
        <a:lstStyle/>
        <a:p>
          <a:r>
            <a:rPr lang="en-US" dirty="0" smtClean="0"/>
            <a:t>Sengistix provide Active Monitoring 2:00- 4:30 M-F, to assure</a:t>
          </a:r>
          <a:endParaRPr lang="en-US" dirty="0"/>
        </a:p>
      </dgm:t>
    </dgm:pt>
    <dgm:pt modelId="{CE152C0D-D1A0-47E7-A19B-38DEB63B44AD}" type="parTrans" cxnId="{AFDFA1C7-986A-43D8-A5CD-B52A9F4F09C7}">
      <dgm:prSet/>
      <dgm:spPr/>
      <dgm:t>
        <a:bodyPr/>
        <a:lstStyle/>
        <a:p>
          <a:endParaRPr lang="en-US"/>
        </a:p>
      </dgm:t>
    </dgm:pt>
    <dgm:pt modelId="{5AB1F882-5BAE-48F8-B582-462B9D0C6D02}" type="sibTrans" cxnId="{AFDFA1C7-986A-43D8-A5CD-B52A9F4F09C7}">
      <dgm:prSet/>
      <dgm:spPr/>
      <dgm:t>
        <a:bodyPr/>
        <a:lstStyle/>
        <a:p>
          <a:endParaRPr lang="en-US"/>
        </a:p>
      </dgm:t>
    </dgm:pt>
    <dgm:pt modelId="{B3C47B43-9D7E-4702-919E-41264FAB2C24}">
      <dgm:prSet/>
      <dgm:spPr/>
      <dgm:t>
        <a:bodyPr/>
        <a:lstStyle/>
        <a:p>
          <a:r>
            <a:rPr lang="en-US" dirty="0" smtClean="0"/>
            <a:t>Jake comes home from school alone and stays home until staff on duty</a:t>
          </a:r>
          <a:endParaRPr lang="en-US" dirty="0"/>
        </a:p>
      </dgm:t>
    </dgm:pt>
    <dgm:pt modelId="{F3722CC8-C12F-4D18-BB0B-738A5632D6EC}" type="parTrans" cxnId="{9F2810FA-3815-401B-8D7F-4D03FA3C552F}">
      <dgm:prSet/>
      <dgm:spPr/>
      <dgm:t>
        <a:bodyPr/>
        <a:lstStyle/>
        <a:p>
          <a:endParaRPr lang="en-US"/>
        </a:p>
      </dgm:t>
    </dgm:pt>
    <dgm:pt modelId="{69DCE7EA-0B57-4A07-A5E5-4CA182D52B45}" type="sibTrans" cxnId="{9F2810FA-3815-401B-8D7F-4D03FA3C552F}">
      <dgm:prSet/>
      <dgm:spPr/>
      <dgm:t>
        <a:bodyPr/>
        <a:lstStyle/>
        <a:p>
          <a:endParaRPr lang="en-US"/>
        </a:p>
      </dgm:t>
    </dgm:pt>
    <dgm:pt modelId="{B1C92159-0D82-4E2A-AFCF-BFEA1F5CB102}">
      <dgm:prSet/>
      <dgm:spPr/>
      <dgm:t>
        <a:bodyPr/>
        <a:lstStyle/>
        <a:p>
          <a:r>
            <a:rPr lang="en-US" dirty="0" smtClean="0"/>
            <a:t>Program Director notified if Jake non-compliant</a:t>
          </a:r>
          <a:endParaRPr lang="en-US" dirty="0"/>
        </a:p>
      </dgm:t>
    </dgm:pt>
    <dgm:pt modelId="{D9F6149D-39C1-4B56-B61A-D16DBF003923}" type="parTrans" cxnId="{A05BA9C0-31FA-4BDA-8911-7A38C610CE95}">
      <dgm:prSet/>
      <dgm:spPr/>
      <dgm:t>
        <a:bodyPr/>
        <a:lstStyle/>
        <a:p>
          <a:endParaRPr lang="en-US"/>
        </a:p>
      </dgm:t>
    </dgm:pt>
    <dgm:pt modelId="{69C97367-E324-45FE-805E-91C7A1175D27}" type="sibTrans" cxnId="{A05BA9C0-31FA-4BDA-8911-7A38C610CE95}">
      <dgm:prSet/>
      <dgm:spPr/>
      <dgm:t>
        <a:bodyPr/>
        <a:lstStyle/>
        <a:p>
          <a:endParaRPr lang="en-US"/>
        </a:p>
      </dgm:t>
    </dgm:pt>
    <dgm:pt modelId="{08EA3F88-F17E-40A4-8C8A-19ACAAC29E6A}">
      <dgm:prSet/>
      <dgm:spPr/>
      <dgm:t>
        <a:bodyPr/>
        <a:lstStyle/>
        <a:p>
          <a:r>
            <a:rPr lang="en-US" dirty="0" smtClean="0">
              <a:solidFill>
                <a:schemeClr val="accent1"/>
              </a:solidFill>
            </a:rPr>
            <a:t>2.5 hr/day X 5 days/wk = 650 hr/yr Active Monitoring X $3.70/hr = </a:t>
          </a:r>
          <a:r>
            <a:rPr lang="en-US" b="1" dirty="0" smtClean="0">
              <a:solidFill>
                <a:schemeClr val="accent1"/>
              </a:solidFill>
            </a:rPr>
            <a:t>$2,405/yr</a:t>
          </a:r>
          <a:endParaRPr lang="en-US" dirty="0">
            <a:solidFill>
              <a:schemeClr val="accent1"/>
            </a:solidFill>
          </a:endParaRPr>
        </a:p>
      </dgm:t>
    </dgm:pt>
    <dgm:pt modelId="{AC3C4D6D-C410-4ACB-9607-0C723F89E484}" type="parTrans" cxnId="{445955F8-E060-445A-8D7C-5A3C8BACE071}">
      <dgm:prSet/>
      <dgm:spPr/>
      <dgm:t>
        <a:bodyPr/>
        <a:lstStyle/>
        <a:p>
          <a:endParaRPr lang="en-US"/>
        </a:p>
      </dgm:t>
    </dgm:pt>
    <dgm:pt modelId="{2C5E6E3E-C078-4605-8C8F-6AED452D5C0A}" type="sibTrans" cxnId="{445955F8-E060-445A-8D7C-5A3C8BACE071}">
      <dgm:prSet/>
      <dgm:spPr/>
      <dgm:t>
        <a:bodyPr/>
        <a:lstStyle/>
        <a:p>
          <a:endParaRPr lang="en-US"/>
        </a:p>
      </dgm:t>
    </dgm:pt>
    <dgm:pt modelId="{961D1AA9-2E9B-4131-A355-57BC3723DC0A}">
      <dgm:prSet/>
      <dgm:spPr/>
      <dgm:t>
        <a:bodyPr/>
        <a:lstStyle/>
        <a:p>
          <a:r>
            <a:rPr lang="en-US" b="1" dirty="0" smtClean="0"/>
            <a:t>TOTAL (non-capital) COST = $4,444.40/yr</a:t>
          </a:r>
          <a:endParaRPr lang="en-US" b="1" dirty="0"/>
        </a:p>
      </dgm:t>
    </dgm:pt>
    <dgm:pt modelId="{14D3EEDA-A807-495C-9454-58C470353BCC}" type="parTrans" cxnId="{88C35752-B675-4065-AB21-B9817BF41527}">
      <dgm:prSet/>
      <dgm:spPr/>
      <dgm:t>
        <a:bodyPr/>
        <a:lstStyle/>
        <a:p>
          <a:endParaRPr lang="en-US"/>
        </a:p>
      </dgm:t>
    </dgm:pt>
    <dgm:pt modelId="{60DAE286-F99F-4B62-A3EF-27194AF848E4}" type="sibTrans" cxnId="{88C35752-B675-4065-AB21-B9817BF41527}">
      <dgm:prSet/>
      <dgm:spPr/>
      <dgm:t>
        <a:bodyPr/>
        <a:lstStyle/>
        <a:p>
          <a:endParaRPr lang="en-US"/>
        </a:p>
      </dgm:t>
    </dgm:pt>
    <dgm:pt modelId="{99C3B4F7-A6C2-405C-A401-60036A3A2F63}" type="pres">
      <dgm:prSet presAssocID="{E22E8B7F-8615-4F20-9DA1-38ABED78B337}" presName="linear" presStyleCnt="0">
        <dgm:presLayoutVars>
          <dgm:animLvl val="lvl"/>
          <dgm:resizeHandles val="exact"/>
        </dgm:presLayoutVars>
      </dgm:prSet>
      <dgm:spPr/>
      <dgm:t>
        <a:bodyPr/>
        <a:lstStyle/>
        <a:p>
          <a:endParaRPr lang="en-US"/>
        </a:p>
      </dgm:t>
    </dgm:pt>
    <dgm:pt modelId="{E968F6A9-9F44-47E5-B542-E4F5E12D993A}" type="pres">
      <dgm:prSet presAssocID="{031B7A38-8A30-4C7A-AE02-50F4BA2619DB}" presName="parentText" presStyleLbl="node1" presStyleIdx="0" presStyleCnt="3">
        <dgm:presLayoutVars>
          <dgm:chMax val="0"/>
          <dgm:bulletEnabled val="1"/>
        </dgm:presLayoutVars>
      </dgm:prSet>
      <dgm:spPr/>
      <dgm:t>
        <a:bodyPr/>
        <a:lstStyle/>
        <a:p>
          <a:endParaRPr lang="en-US"/>
        </a:p>
      </dgm:t>
    </dgm:pt>
    <dgm:pt modelId="{7BD05975-0960-49C4-ABB7-9AC9DBC02C41}" type="pres">
      <dgm:prSet presAssocID="{F5E37380-9DD0-4257-8848-1AD4384AC810}" presName="spacer" presStyleCnt="0"/>
      <dgm:spPr/>
    </dgm:pt>
    <dgm:pt modelId="{5E4F248D-B9E5-4ADA-AB2F-0A32BCA801AE}" type="pres">
      <dgm:prSet presAssocID="{8126B48C-A5E8-49C6-8ECF-35D74391054F}" presName="parentText" presStyleLbl="node1" presStyleIdx="1" presStyleCnt="3">
        <dgm:presLayoutVars>
          <dgm:chMax val="0"/>
          <dgm:bulletEnabled val="1"/>
        </dgm:presLayoutVars>
      </dgm:prSet>
      <dgm:spPr/>
      <dgm:t>
        <a:bodyPr/>
        <a:lstStyle/>
        <a:p>
          <a:endParaRPr lang="en-US"/>
        </a:p>
      </dgm:t>
    </dgm:pt>
    <dgm:pt modelId="{FC0D5EB2-FFD6-4173-B358-C8E82451110B}" type="pres">
      <dgm:prSet presAssocID="{8126B48C-A5E8-49C6-8ECF-35D74391054F}" presName="childText" presStyleLbl="revTx" presStyleIdx="0" presStyleCnt="2">
        <dgm:presLayoutVars>
          <dgm:bulletEnabled val="1"/>
        </dgm:presLayoutVars>
      </dgm:prSet>
      <dgm:spPr/>
      <dgm:t>
        <a:bodyPr/>
        <a:lstStyle/>
        <a:p>
          <a:endParaRPr lang="en-US"/>
        </a:p>
      </dgm:t>
    </dgm:pt>
    <dgm:pt modelId="{88EFFB38-0280-4E44-B5FA-99A42B65DD7D}" type="pres">
      <dgm:prSet presAssocID="{F1A8786F-537D-4D58-9EA2-D9E1C545D619}" presName="parentText" presStyleLbl="node1" presStyleIdx="2" presStyleCnt="3">
        <dgm:presLayoutVars>
          <dgm:chMax val="0"/>
          <dgm:bulletEnabled val="1"/>
        </dgm:presLayoutVars>
      </dgm:prSet>
      <dgm:spPr/>
      <dgm:t>
        <a:bodyPr/>
        <a:lstStyle/>
        <a:p>
          <a:endParaRPr lang="en-US"/>
        </a:p>
      </dgm:t>
    </dgm:pt>
    <dgm:pt modelId="{5D24C725-9D32-44B2-890E-D00D9AA1AE1A}" type="pres">
      <dgm:prSet presAssocID="{F1A8786F-537D-4D58-9EA2-D9E1C545D619}" presName="childText" presStyleLbl="revTx" presStyleIdx="1" presStyleCnt="2">
        <dgm:presLayoutVars>
          <dgm:bulletEnabled val="1"/>
        </dgm:presLayoutVars>
      </dgm:prSet>
      <dgm:spPr/>
      <dgm:t>
        <a:bodyPr/>
        <a:lstStyle/>
        <a:p>
          <a:endParaRPr lang="en-US"/>
        </a:p>
      </dgm:t>
    </dgm:pt>
  </dgm:ptLst>
  <dgm:cxnLst>
    <dgm:cxn modelId="{C1AFD14D-4514-F649-9BDE-1CE5850AFC87}" type="presOf" srcId="{6419829F-4C2D-41CC-808A-9F9D7033244F}" destId="{FC0D5EB2-FFD6-4173-B358-C8E82451110B}" srcOrd="0" destOrd="2" presId="urn:microsoft.com/office/officeart/2005/8/layout/vList2"/>
    <dgm:cxn modelId="{9A1A2B2E-42CA-E841-9E86-FCD3B9AD742B}" type="presOf" srcId="{961D1AA9-2E9B-4131-A355-57BC3723DC0A}" destId="{5D24C725-9D32-44B2-890E-D00D9AA1AE1A}" srcOrd="0" destOrd="3" presId="urn:microsoft.com/office/officeart/2005/8/layout/vList2"/>
    <dgm:cxn modelId="{7209EB10-FD1C-B24B-9AD7-DE96E0045074}" type="presOf" srcId="{08EA3F88-F17E-40A4-8C8A-19ACAAC29E6A}" destId="{5D24C725-9D32-44B2-890E-D00D9AA1AE1A}" srcOrd="0" destOrd="2" presId="urn:microsoft.com/office/officeart/2005/8/layout/vList2"/>
    <dgm:cxn modelId="{A09BF125-1C05-4B7D-BDF0-2347F6D1576D}" srcId="{2CC86BB9-C24C-4E25-B901-4D41EED85E5D}" destId="{BF6EA7CB-4D40-4B88-A341-67F3C01ED190}" srcOrd="1" destOrd="0" parTransId="{09B333C8-EE99-4977-91C9-B91AF4FDDF08}" sibTransId="{936322A1-04E1-46E8-AB0C-2C94D89C0C8E}"/>
    <dgm:cxn modelId="{9C492416-C662-8549-A0B8-5A91F0882599}" type="presOf" srcId="{F1A8786F-537D-4D58-9EA2-D9E1C545D619}" destId="{88EFFB38-0280-4E44-B5FA-99A42B65DD7D}" srcOrd="0" destOrd="0" presId="urn:microsoft.com/office/officeart/2005/8/layout/vList2"/>
    <dgm:cxn modelId="{A05BA9C0-31FA-4BDA-8911-7A38C610CE95}" srcId="{F1A8786F-537D-4D58-9EA2-D9E1C545D619}" destId="{B1C92159-0D82-4E2A-AFCF-BFEA1F5CB102}" srcOrd="1" destOrd="0" parTransId="{D9F6149D-39C1-4B56-B61A-D16DBF003923}" sibTransId="{69C97367-E324-45FE-805E-91C7A1175D27}"/>
    <dgm:cxn modelId="{AFDFA1C7-986A-43D8-A5CD-B52A9F4F09C7}" srcId="{E22E8B7F-8615-4F20-9DA1-38ABED78B337}" destId="{F1A8786F-537D-4D58-9EA2-D9E1C545D619}" srcOrd="2" destOrd="0" parTransId="{CE152C0D-D1A0-47E7-A19B-38DEB63B44AD}" sibTransId="{5AB1F882-5BAE-48F8-B582-462B9D0C6D02}"/>
    <dgm:cxn modelId="{482A1DEA-275D-1E47-B6C7-74AF7CF01E13}" type="presOf" srcId="{BF6EA7CB-4D40-4B88-A341-67F3C01ED190}" destId="{FC0D5EB2-FFD6-4173-B358-C8E82451110B}" srcOrd="0" destOrd="3" presId="urn:microsoft.com/office/officeart/2005/8/layout/vList2"/>
    <dgm:cxn modelId="{76C429D8-0A4E-4FFB-B66A-B07664D40422}" srcId="{E22E8B7F-8615-4F20-9DA1-38ABED78B337}" destId="{031B7A38-8A30-4C7A-AE02-50F4BA2619DB}" srcOrd="0" destOrd="0" parTransId="{866A6DA4-E4F4-4226-A325-CD252F902C56}" sibTransId="{F5E37380-9DD0-4257-8848-1AD4384AC810}"/>
    <dgm:cxn modelId="{445955F8-E060-445A-8D7C-5A3C8BACE071}" srcId="{B1C92159-0D82-4E2A-AFCF-BFEA1F5CB102}" destId="{08EA3F88-F17E-40A4-8C8A-19ACAAC29E6A}" srcOrd="0" destOrd="0" parTransId="{AC3C4D6D-C410-4ACB-9607-0C723F89E484}" sibTransId="{2C5E6E3E-C078-4605-8C8F-6AED452D5C0A}"/>
    <dgm:cxn modelId="{92E3D26A-D3DE-D941-8CCC-8268E60B395E}" type="presOf" srcId="{B1C92159-0D82-4E2A-AFCF-BFEA1F5CB102}" destId="{5D24C725-9D32-44B2-890E-D00D9AA1AE1A}" srcOrd="0" destOrd="1" presId="urn:microsoft.com/office/officeart/2005/8/layout/vList2"/>
    <dgm:cxn modelId="{8FBFDF13-895B-3741-AD85-4061C1925A03}" type="presOf" srcId="{2CC86BB9-C24C-4E25-B901-4D41EED85E5D}" destId="{FC0D5EB2-FFD6-4173-B358-C8E82451110B}" srcOrd="0" destOrd="1" presId="urn:microsoft.com/office/officeart/2005/8/layout/vList2"/>
    <dgm:cxn modelId="{6BC22705-368B-4603-B7D8-8865972A174C}" srcId="{2CC86BB9-C24C-4E25-B901-4D41EED85E5D}" destId="{6419829F-4C2D-41CC-808A-9F9D7033244F}" srcOrd="0" destOrd="0" parTransId="{73AFBAA3-4EBF-4EE8-A183-62E631B7E44C}" sibTransId="{347A3C57-0E37-4D68-B4FA-B32E0C011D0B}"/>
    <dgm:cxn modelId="{806A495E-40B5-154D-8356-9207CD4508F8}" type="presOf" srcId="{E22E8B7F-8615-4F20-9DA1-38ABED78B337}" destId="{99C3B4F7-A6C2-405C-A401-60036A3A2F63}" srcOrd="0" destOrd="0" presId="urn:microsoft.com/office/officeart/2005/8/layout/vList2"/>
    <dgm:cxn modelId="{04207FCD-A761-4788-9F1F-5D0205695A8B}" srcId="{8126B48C-A5E8-49C6-8ECF-35D74391054F}" destId="{538387C4-F171-4510-84D1-BAC0CABFBCF5}" srcOrd="0" destOrd="0" parTransId="{4D9060C2-56B0-4FAE-8066-09D5EBEA3780}" sibTransId="{4F6B8B01-A00C-42CC-93B3-A0BAB8F85BB9}"/>
    <dgm:cxn modelId="{9F2810FA-3815-401B-8D7F-4D03FA3C552F}" srcId="{F1A8786F-537D-4D58-9EA2-D9E1C545D619}" destId="{B3C47B43-9D7E-4702-919E-41264FAB2C24}" srcOrd="0" destOrd="0" parTransId="{F3722CC8-C12F-4D18-BB0B-738A5632D6EC}" sibTransId="{69DCE7EA-0B57-4A07-A5E5-4CA182D52B45}"/>
    <dgm:cxn modelId="{5AFF8C3A-64B1-4052-B36B-8CDFA89FA8AE}" srcId="{E22E8B7F-8615-4F20-9DA1-38ABED78B337}" destId="{8126B48C-A5E8-49C6-8ECF-35D74391054F}" srcOrd="1" destOrd="0" parTransId="{2287525D-27B2-4CA3-B285-B1A222283006}" sibTransId="{E7379E77-4A07-4FB9-8C96-F188C6F41CCF}"/>
    <dgm:cxn modelId="{23A38E4B-CA0A-D141-85AC-CEE796B96668}" type="presOf" srcId="{B3C47B43-9D7E-4702-919E-41264FAB2C24}" destId="{5D24C725-9D32-44B2-890E-D00D9AA1AE1A}" srcOrd="0" destOrd="0" presId="urn:microsoft.com/office/officeart/2005/8/layout/vList2"/>
    <dgm:cxn modelId="{DDB68986-258E-42A5-B5CB-0C632157D3ED}" srcId="{8126B48C-A5E8-49C6-8ECF-35D74391054F}" destId="{2CC86BB9-C24C-4E25-B901-4D41EED85E5D}" srcOrd="1" destOrd="0" parTransId="{CF2821F9-C097-47D5-9E52-6C4DE1B050B0}" sibTransId="{B8AA5900-29DB-4203-99F6-9B9E1B524899}"/>
    <dgm:cxn modelId="{5EC0960E-1E66-B540-9395-4ADDEC558961}" type="presOf" srcId="{538387C4-F171-4510-84D1-BAC0CABFBCF5}" destId="{FC0D5EB2-FFD6-4173-B358-C8E82451110B}" srcOrd="0" destOrd="0" presId="urn:microsoft.com/office/officeart/2005/8/layout/vList2"/>
    <dgm:cxn modelId="{88C35752-B675-4065-AB21-B9817BF41527}" srcId="{F1A8786F-537D-4D58-9EA2-D9E1C545D619}" destId="{961D1AA9-2E9B-4131-A355-57BC3723DC0A}" srcOrd="2" destOrd="0" parTransId="{14D3EEDA-A807-495C-9454-58C470353BCC}" sibTransId="{60DAE286-F99F-4B62-A3EF-27194AF848E4}"/>
    <dgm:cxn modelId="{AD30D963-CFD9-9744-960E-AF0266EBA818}" type="presOf" srcId="{031B7A38-8A30-4C7A-AE02-50F4BA2619DB}" destId="{E968F6A9-9F44-47E5-B542-E4F5E12D993A}" srcOrd="0" destOrd="0" presId="urn:microsoft.com/office/officeart/2005/8/layout/vList2"/>
    <dgm:cxn modelId="{491B0161-462C-2244-B0EF-FE17E98C635F}" type="presOf" srcId="{8126B48C-A5E8-49C6-8ECF-35D74391054F}" destId="{5E4F248D-B9E5-4ADA-AB2F-0A32BCA801AE}" srcOrd="0" destOrd="0" presId="urn:microsoft.com/office/officeart/2005/8/layout/vList2"/>
    <dgm:cxn modelId="{3A554627-91AD-D742-845C-18AAFEF29870}" type="presParOf" srcId="{99C3B4F7-A6C2-405C-A401-60036A3A2F63}" destId="{E968F6A9-9F44-47E5-B542-E4F5E12D993A}" srcOrd="0" destOrd="0" presId="urn:microsoft.com/office/officeart/2005/8/layout/vList2"/>
    <dgm:cxn modelId="{1D37A695-B2BE-5C4D-8D7B-32077B18A3A1}" type="presParOf" srcId="{99C3B4F7-A6C2-405C-A401-60036A3A2F63}" destId="{7BD05975-0960-49C4-ABB7-9AC9DBC02C41}" srcOrd="1" destOrd="0" presId="urn:microsoft.com/office/officeart/2005/8/layout/vList2"/>
    <dgm:cxn modelId="{40E6A4C1-5CCA-6644-B9AC-FE0C37A3132E}" type="presParOf" srcId="{99C3B4F7-A6C2-405C-A401-60036A3A2F63}" destId="{5E4F248D-B9E5-4ADA-AB2F-0A32BCA801AE}" srcOrd="2" destOrd="0" presId="urn:microsoft.com/office/officeart/2005/8/layout/vList2"/>
    <dgm:cxn modelId="{09A681C1-AEB6-5749-B2E9-04BB112C89F1}" type="presParOf" srcId="{99C3B4F7-A6C2-405C-A401-60036A3A2F63}" destId="{FC0D5EB2-FFD6-4173-B358-C8E82451110B}" srcOrd="3" destOrd="0" presId="urn:microsoft.com/office/officeart/2005/8/layout/vList2"/>
    <dgm:cxn modelId="{88E13952-7D44-1540-9AA6-33FDF430C4C4}" type="presParOf" srcId="{99C3B4F7-A6C2-405C-A401-60036A3A2F63}" destId="{88EFFB38-0280-4E44-B5FA-99A42B65DD7D}" srcOrd="4" destOrd="0" presId="urn:microsoft.com/office/officeart/2005/8/layout/vList2"/>
    <dgm:cxn modelId="{D2EEA32F-D399-A94C-8D57-9722E1A98FE3}" type="presParOf" srcId="{99C3B4F7-A6C2-405C-A401-60036A3A2F63}" destId="{5D24C725-9D32-44B2-890E-D00D9AA1AE1A}" srcOrd="5" destOrd="0" presId="urn:microsoft.com/office/officeart/2005/8/layout/vList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74903AFD-38ED-45B6-93E7-D97504686CC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B048FC31-7F51-4184-9848-BA5BAF1E90B0}">
      <dgm:prSet/>
      <dgm:spPr/>
      <dgm:t>
        <a:bodyPr/>
        <a:lstStyle/>
        <a:p>
          <a:r>
            <a:rPr lang="en-US" b="1" dirty="0" smtClean="0"/>
            <a:t>First three months/quarter – </a:t>
          </a:r>
          <a:endParaRPr lang="en-US" dirty="0"/>
        </a:p>
      </dgm:t>
    </dgm:pt>
    <dgm:pt modelId="{FBDD4D62-90B5-4208-BBA1-3DF46FC65046}" type="parTrans" cxnId="{CEA5F0E8-4A99-42D9-A2EC-E1C7FB44F43B}">
      <dgm:prSet/>
      <dgm:spPr/>
      <dgm:t>
        <a:bodyPr/>
        <a:lstStyle/>
        <a:p>
          <a:endParaRPr lang="en-US"/>
        </a:p>
      </dgm:t>
    </dgm:pt>
    <dgm:pt modelId="{D97E44CC-4AAF-43E7-9292-676288DCA3BD}" type="sibTrans" cxnId="{CEA5F0E8-4A99-42D9-A2EC-E1C7FB44F43B}">
      <dgm:prSet/>
      <dgm:spPr/>
      <dgm:t>
        <a:bodyPr/>
        <a:lstStyle/>
        <a:p>
          <a:endParaRPr lang="en-US"/>
        </a:p>
      </dgm:t>
    </dgm:pt>
    <dgm:pt modelId="{D8C8E4C8-72B2-4739-AF6F-9B3BCBD0049D}">
      <dgm:prSet/>
      <dgm:spPr/>
      <dgm:t>
        <a:bodyPr/>
        <a:lstStyle/>
        <a:p>
          <a:r>
            <a:rPr lang="en-US" dirty="0" smtClean="0"/>
            <a:t>Sabotage the sensors and the system</a:t>
          </a:r>
          <a:endParaRPr lang="en-US" dirty="0"/>
        </a:p>
      </dgm:t>
    </dgm:pt>
    <dgm:pt modelId="{B75A8278-CE2B-4EDD-A791-DEA4A9CD3FDA}" type="parTrans" cxnId="{1367AD04-8E19-423E-A93B-695419092AB7}">
      <dgm:prSet/>
      <dgm:spPr/>
      <dgm:t>
        <a:bodyPr/>
        <a:lstStyle/>
        <a:p>
          <a:endParaRPr lang="en-US"/>
        </a:p>
      </dgm:t>
    </dgm:pt>
    <dgm:pt modelId="{DF48E5E4-EF27-4F5A-A84A-8F784AAB9935}" type="sibTrans" cxnId="{1367AD04-8E19-423E-A93B-695419092AB7}">
      <dgm:prSet/>
      <dgm:spPr/>
      <dgm:t>
        <a:bodyPr/>
        <a:lstStyle/>
        <a:p>
          <a:endParaRPr lang="en-US"/>
        </a:p>
      </dgm:t>
    </dgm:pt>
    <dgm:pt modelId="{C154B6AC-AAE4-40C9-B9BD-C67A3B4A0773}">
      <dgm:prSet/>
      <dgm:spPr/>
      <dgm:t>
        <a:bodyPr/>
        <a:lstStyle/>
        <a:p>
          <a:r>
            <a:rPr lang="en-US" dirty="0" smtClean="0"/>
            <a:t>Turned camera to the wall, removed and hid sensors, hid his face whenever going past a camera.  </a:t>
          </a:r>
          <a:endParaRPr lang="en-US" dirty="0"/>
        </a:p>
      </dgm:t>
    </dgm:pt>
    <dgm:pt modelId="{D98F40CE-0070-4BFE-9119-145748CE42E5}" type="parTrans" cxnId="{D2B66AA2-81F1-4EDA-9991-F941669BA3EB}">
      <dgm:prSet/>
      <dgm:spPr/>
      <dgm:t>
        <a:bodyPr/>
        <a:lstStyle/>
        <a:p>
          <a:endParaRPr lang="en-US"/>
        </a:p>
      </dgm:t>
    </dgm:pt>
    <dgm:pt modelId="{0387F551-9ABC-4FE6-8E27-046052E6A16B}" type="sibTrans" cxnId="{D2B66AA2-81F1-4EDA-9991-F941669BA3EB}">
      <dgm:prSet/>
      <dgm:spPr/>
      <dgm:t>
        <a:bodyPr/>
        <a:lstStyle/>
        <a:p>
          <a:endParaRPr lang="en-US"/>
        </a:p>
      </dgm:t>
    </dgm:pt>
    <dgm:pt modelId="{04DE94A4-1DC2-4CE7-97BA-B6424F70984F}">
      <dgm:prSet/>
      <dgm:spPr/>
      <dgm:t>
        <a:bodyPr/>
        <a:lstStyle/>
        <a:p>
          <a:r>
            <a:rPr lang="en-US" dirty="0" smtClean="0"/>
            <a:t>Responded by moving camera so he couldn’t reach, sensors replaced</a:t>
          </a:r>
          <a:endParaRPr lang="en-US" dirty="0"/>
        </a:p>
      </dgm:t>
    </dgm:pt>
    <dgm:pt modelId="{973CE122-1261-4B9B-8512-C95AD1B0FBF4}" type="parTrans" cxnId="{261C7DC7-8DA4-4FCD-A32E-FE62DED1EF6B}">
      <dgm:prSet/>
      <dgm:spPr/>
      <dgm:t>
        <a:bodyPr/>
        <a:lstStyle/>
        <a:p>
          <a:endParaRPr lang="en-US"/>
        </a:p>
      </dgm:t>
    </dgm:pt>
    <dgm:pt modelId="{83F56135-AE64-428A-9480-2E7BA4A64385}" type="sibTrans" cxnId="{261C7DC7-8DA4-4FCD-A32E-FE62DED1EF6B}">
      <dgm:prSet/>
      <dgm:spPr/>
      <dgm:t>
        <a:bodyPr/>
        <a:lstStyle/>
        <a:p>
          <a:endParaRPr lang="en-US"/>
        </a:p>
      </dgm:t>
    </dgm:pt>
    <dgm:pt modelId="{0DF302DD-2908-4357-8668-D483A5EB3539}">
      <dgm:prSet/>
      <dgm:spPr/>
      <dgm:t>
        <a:bodyPr/>
        <a:lstStyle/>
        <a:p>
          <a:r>
            <a:rPr lang="en-US" dirty="0" smtClean="0"/>
            <a:t>Jake repeatedly reminded, if he didn’t cooperate he’d loose his alone time or have to leave</a:t>
          </a:r>
          <a:endParaRPr lang="en-US" dirty="0"/>
        </a:p>
      </dgm:t>
    </dgm:pt>
    <dgm:pt modelId="{B01007A3-C57C-49B8-BDBF-21F4D7523609}" type="parTrans" cxnId="{9E949354-B6B9-4E75-A63F-228CF84DFEF7}">
      <dgm:prSet/>
      <dgm:spPr/>
      <dgm:t>
        <a:bodyPr/>
        <a:lstStyle/>
        <a:p>
          <a:endParaRPr lang="en-US"/>
        </a:p>
      </dgm:t>
    </dgm:pt>
    <dgm:pt modelId="{5E400A88-0992-45C3-B0D0-ACF389915FBD}" type="sibTrans" cxnId="{9E949354-B6B9-4E75-A63F-228CF84DFEF7}">
      <dgm:prSet/>
      <dgm:spPr/>
      <dgm:t>
        <a:bodyPr/>
        <a:lstStyle/>
        <a:p>
          <a:endParaRPr lang="en-US"/>
        </a:p>
      </dgm:t>
    </dgm:pt>
    <dgm:pt modelId="{C5D76308-1ED1-4A0B-813E-10FCE099CA39}">
      <dgm:prSet>
        <dgm:style>
          <a:lnRef idx="3">
            <a:schemeClr val="lt1"/>
          </a:lnRef>
          <a:fillRef idx="1">
            <a:schemeClr val="accent5"/>
          </a:fillRef>
          <a:effectRef idx="1">
            <a:schemeClr val="accent5"/>
          </a:effectRef>
          <a:fontRef idx="minor">
            <a:schemeClr val="lt1"/>
          </a:fontRef>
        </dgm:style>
      </dgm:prSet>
      <dgm:spPr/>
      <dgm:t>
        <a:bodyPr/>
        <a:lstStyle/>
        <a:p>
          <a:r>
            <a:rPr lang="en-US" b="1" dirty="0" smtClean="0"/>
            <a:t>Second quarter –</a:t>
          </a:r>
          <a:endParaRPr lang="en-US" dirty="0"/>
        </a:p>
      </dgm:t>
    </dgm:pt>
    <dgm:pt modelId="{7026D732-8D39-4053-818E-2E24A729B0CE}" type="parTrans" cxnId="{2DD98E93-11D5-41AA-A2C3-571482077143}">
      <dgm:prSet/>
      <dgm:spPr/>
      <dgm:t>
        <a:bodyPr/>
        <a:lstStyle/>
        <a:p>
          <a:endParaRPr lang="en-US"/>
        </a:p>
      </dgm:t>
    </dgm:pt>
    <dgm:pt modelId="{CAD69810-32F6-4A49-85B9-360FE2411A6D}" type="sibTrans" cxnId="{2DD98E93-11D5-41AA-A2C3-571482077143}">
      <dgm:prSet/>
      <dgm:spPr/>
      <dgm:t>
        <a:bodyPr/>
        <a:lstStyle/>
        <a:p>
          <a:endParaRPr lang="en-US"/>
        </a:p>
      </dgm:t>
    </dgm:pt>
    <dgm:pt modelId="{E8C8EA42-CE88-446B-87F0-74B7768C5599}">
      <dgm:prSet/>
      <dgm:spPr/>
      <dgm:t>
        <a:bodyPr/>
        <a:lstStyle/>
        <a:p>
          <a:r>
            <a:rPr lang="en-US" dirty="0" smtClean="0"/>
            <a:t>Failed to go to school 4 times</a:t>
          </a:r>
          <a:endParaRPr lang="en-US" dirty="0"/>
        </a:p>
      </dgm:t>
    </dgm:pt>
    <dgm:pt modelId="{A4C6EE8A-6238-4C44-B7A0-8743E57DCEF2}" type="parTrans" cxnId="{91E40A48-E790-40F4-B6DC-08B64A2B5B6E}">
      <dgm:prSet/>
      <dgm:spPr/>
      <dgm:t>
        <a:bodyPr/>
        <a:lstStyle/>
        <a:p>
          <a:endParaRPr lang="en-US"/>
        </a:p>
      </dgm:t>
    </dgm:pt>
    <dgm:pt modelId="{76C1EB1B-4C44-4986-80F7-6073C60AE715}" type="sibTrans" cxnId="{91E40A48-E790-40F4-B6DC-08B64A2B5B6E}">
      <dgm:prSet/>
      <dgm:spPr/>
      <dgm:t>
        <a:bodyPr/>
        <a:lstStyle/>
        <a:p>
          <a:endParaRPr lang="en-US"/>
        </a:p>
      </dgm:t>
    </dgm:pt>
    <dgm:pt modelId="{B64EAE98-6F1E-4BD8-A4AB-61EACB3F068A}">
      <dgm:prSet/>
      <dgm:spPr/>
      <dgm:t>
        <a:bodyPr/>
        <a:lstStyle/>
        <a:p>
          <a:r>
            <a:rPr lang="en-US" dirty="0" smtClean="0"/>
            <a:t>Uncooperative with his budgeting program</a:t>
          </a:r>
          <a:endParaRPr lang="en-US" dirty="0"/>
        </a:p>
      </dgm:t>
    </dgm:pt>
    <dgm:pt modelId="{B4CDBCAA-082B-4ABF-B301-EC5C2454A0BD}" type="parTrans" cxnId="{CC2260CB-3842-4148-B0E1-37DC16D9EF55}">
      <dgm:prSet/>
      <dgm:spPr/>
      <dgm:t>
        <a:bodyPr/>
        <a:lstStyle/>
        <a:p>
          <a:endParaRPr lang="en-US"/>
        </a:p>
      </dgm:t>
    </dgm:pt>
    <dgm:pt modelId="{384F8733-209C-40FA-A64A-1B9371C4AE90}" type="sibTrans" cxnId="{CC2260CB-3842-4148-B0E1-37DC16D9EF55}">
      <dgm:prSet/>
      <dgm:spPr/>
      <dgm:t>
        <a:bodyPr/>
        <a:lstStyle/>
        <a:p>
          <a:endParaRPr lang="en-US"/>
        </a:p>
      </dgm:t>
    </dgm:pt>
    <dgm:pt modelId="{B559B10B-B6F1-4812-A6C6-B1CB0589997A}">
      <dgm:prSet/>
      <dgm:spPr/>
      <dgm:t>
        <a:bodyPr/>
        <a:lstStyle/>
        <a:p>
          <a:r>
            <a:rPr lang="en-US" dirty="0" smtClean="0"/>
            <a:t>Prepare dinner with prompting, and cleaning his room required multiple reminders</a:t>
          </a:r>
          <a:endParaRPr lang="en-US" dirty="0"/>
        </a:p>
      </dgm:t>
    </dgm:pt>
    <dgm:pt modelId="{8AB8FC3C-9616-4182-9103-F42B51788D17}" type="parTrans" cxnId="{3852DD1A-7AE0-4381-B477-FB2558794365}">
      <dgm:prSet/>
      <dgm:spPr/>
      <dgm:t>
        <a:bodyPr/>
        <a:lstStyle/>
        <a:p>
          <a:endParaRPr lang="en-US"/>
        </a:p>
      </dgm:t>
    </dgm:pt>
    <dgm:pt modelId="{7EF19365-FE5C-4B40-B4DB-13026208D863}" type="sibTrans" cxnId="{3852DD1A-7AE0-4381-B477-FB2558794365}">
      <dgm:prSet/>
      <dgm:spPr/>
      <dgm:t>
        <a:bodyPr/>
        <a:lstStyle/>
        <a:p>
          <a:endParaRPr lang="en-US"/>
        </a:p>
      </dgm:t>
    </dgm:pt>
    <dgm:pt modelId="{9BBD404D-C369-4A4E-8853-82CB6C7AB901}">
      <dgm:prSet/>
      <dgm:spPr/>
      <dgm:t>
        <a:bodyPr/>
        <a:lstStyle/>
        <a:p>
          <a:r>
            <a:rPr lang="en-US" dirty="0" smtClean="0"/>
            <a:t>No elopement</a:t>
          </a:r>
          <a:endParaRPr lang="en-US" dirty="0"/>
        </a:p>
      </dgm:t>
    </dgm:pt>
    <dgm:pt modelId="{E4FBE13B-9CF2-4B75-BE14-4EDBD6BD7059}" type="parTrans" cxnId="{4A82C472-F318-4B00-8FAE-B7187CABD3E5}">
      <dgm:prSet/>
      <dgm:spPr/>
      <dgm:t>
        <a:bodyPr/>
        <a:lstStyle/>
        <a:p>
          <a:endParaRPr lang="en-US"/>
        </a:p>
      </dgm:t>
    </dgm:pt>
    <dgm:pt modelId="{BFB25BB7-5052-4DEA-A2C1-BBD3210D54E2}" type="sibTrans" cxnId="{4A82C472-F318-4B00-8FAE-B7187CABD3E5}">
      <dgm:prSet/>
      <dgm:spPr/>
      <dgm:t>
        <a:bodyPr/>
        <a:lstStyle/>
        <a:p>
          <a:endParaRPr lang="en-US"/>
        </a:p>
      </dgm:t>
    </dgm:pt>
    <dgm:pt modelId="{CFC302C8-480E-41B4-AF86-0440B899C424}">
      <dgm:prSet/>
      <dgm:spPr/>
      <dgm:t>
        <a:bodyPr/>
        <a:lstStyle/>
        <a:p>
          <a:r>
            <a:rPr lang="en-US" dirty="0" smtClean="0"/>
            <a:t>Verbally aggressive to staff and housemates repeatedly</a:t>
          </a:r>
          <a:endParaRPr lang="en-US" dirty="0"/>
        </a:p>
      </dgm:t>
    </dgm:pt>
    <dgm:pt modelId="{F1411961-1E54-4CED-A04F-D9AF7E7107B0}" type="parTrans" cxnId="{5B209D57-9CEF-484F-8785-5E9C6EF10317}">
      <dgm:prSet/>
      <dgm:spPr/>
      <dgm:t>
        <a:bodyPr/>
        <a:lstStyle/>
        <a:p>
          <a:endParaRPr lang="en-US"/>
        </a:p>
      </dgm:t>
    </dgm:pt>
    <dgm:pt modelId="{056CB8FD-CF1D-447C-AE81-057BB5E56CCD}" type="sibTrans" cxnId="{5B209D57-9CEF-484F-8785-5E9C6EF10317}">
      <dgm:prSet/>
      <dgm:spPr/>
      <dgm:t>
        <a:bodyPr/>
        <a:lstStyle/>
        <a:p>
          <a:endParaRPr lang="en-US"/>
        </a:p>
      </dgm:t>
    </dgm:pt>
    <dgm:pt modelId="{0C4034B2-BDE8-43CC-9E77-5C638F76DB39}" type="pres">
      <dgm:prSet presAssocID="{74903AFD-38ED-45B6-93E7-D97504686CCE}" presName="linear" presStyleCnt="0">
        <dgm:presLayoutVars>
          <dgm:animLvl val="lvl"/>
          <dgm:resizeHandles val="exact"/>
        </dgm:presLayoutVars>
      </dgm:prSet>
      <dgm:spPr/>
      <dgm:t>
        <a:bodyPr/>
        <a:lstStyle/>
        <a:p>
          <a:endParaRPr lang="en-US"/>
        </a:p>
      </dgm:t>
    </dgm:pt>
    <dgm:pt modelId="{E5DF91C5-10F2-4D32-9C75-81D9E820F056}" type="pres">
      <dgm:prSet presAssocID="{B048FC31-7F51-4184-9848-BA5BAF1E90B0}" presName="parentText" presStyleLbl="node1" presStyleIdx="0" presStyleCnt="2">
        <dgm:presLayoutVars>
          <dgm:chMax val="0"/>
          <dgm:bulletEnabled val="1"/>
        </dgm:presLayoutVars>
      </dgm:prSet>
      <dgm:spPr/>
      <dgm:t>
        <a:bodyPr/>
        <a:lstStyle/>
        <a:p>
          <a:endParaRPr lang="en-US"/>
        </a:p>
      </dgm:t>
    </dgm:pt>
    <dgm:pt modelId="{7FEB4B43-880D-43B7-BA94-8946DD31219C}" type="pres">
      <dgm:prSet presAssocID="{B048FC31-7F51-4184-9848-BA5BAF1E90B0}" presName="childText" presStyleLbl="revTx" presStyleIdx="0" presStyleCnt="2">
        <dgm:presLayoutVars>
          <dgm:bulletEnabled val="1"/>
        </dgm:presLayoutVars>
      </dgm:prSet>
      <dgm:spPr/>
      <dgm:t>
        <a:bodyPr/>
        <a:lstStyle/>
        <a:p>
          <a:endParaRPr lang="en-US"/>
        </a:p>
      </dgm:t>
    </dgm:pt>
    <dgm:pt modelId="{D0E6B670-1C90-4E96-B0A9-FADB30C7F4A7}" type="pres">
      <dgm:prSet presAssocID="{C5D76308-1ED1-4A0B-813E-10FCE099CA39}" presName="parentText" presStyleLbl="node1" presStyleIdx="1" presStyleCnt="2">
        <dgm:presLayoutVars>
          <dgm:chMax val="0"/>
          <dgm:bulletEnabled val="1"/>
        </dgm:presLayoutVars>
      </dgm:prSet>
      <dgm:spPr/>
      <dgm:t>
        <a:bodyPr/>
        <a:lstStyle/>
        <a:p>
          <a:endParaRPr lang="en-US"/>
        </a:p>
      </dgm:t>
    </dgm:pt>
    <dgm:pt modelId="{49CA975E-98B3-43A9-872F-022976C54FA2}" type="pres">
      <dgm:prSet presAssocID="{C5D76308-1ED1-4A0B-813E-10FCE099CA39}" presName="childText" presStyleLbl="revTx" presStyleIdx="1" presStyleCnt="2">
        <dgm:presLayoutVars>
          <dgm:bulletEnabled val="1"/>
        </dgm:presLayoutVars>
      </dgm:prSet>
      <dgm:spPr/>
      <dgm:t>
        <a:bodyPr/>
        <a:lstStyle/>
        <a:p>
          <a:endParaRPr lang="en-US"/>
        </a:p>
      </dgm:t>
    </dgm:pt>
  </dgm:ptLst>
  <dgm:cxnLst>
    <dgm:cxn modelId="{CEA5F0E8-4A99-42D9-A2EC-E1C7FB44F43B}" srcId="{74903AFD-38ED-45B6-93E7-D97504686CCE}" destId="{B048FC31-7F51-4184-9848-BA5BAF1E90B0}" srcOrd="0" destOrd="0" parTransId="{FBDD4D62-90B5-4208-BBA1-3DF46FC65046}" sibTransId="{D97E44CC-4AAF-43E7-9292-676288DCA3BD}"/>
    <dgm:cxn modelId="{2DD98E93-11D5-41AA-A2C3-571482077143}" srcId="{74903AFD-38ED-45B6-93E7-D97504686CCE}" destId="{C5D76308-1ED1-4A0B-813E-10FCE099CA39}" srcOrd="1" destOrd="0" parTransId="{7026D732-8D39-4053-818E-2E24A729B0CE}" sibTransId="{CAD69810-32F6-4A49-85B9-360FE2411A6D}"/>
    <dgm:cxn modelId="{614628C7-1DCA-4243-9D78-99A687C1384E}" type="presOf" srcId="{E8C8EA42-CE88-446B-87F0-74B7768C5599}" destId="{49CA975E-98B3-43A9-872F-022976C54FA2}" srcOrd="0" destOrd="0" presId="urn:microsoft.com/office/officeart/2005/8/layout/vList2"/>
    <dgm:cxn modelId="{81D4B6DF-CD74-2945-882C-900A19464095}" type="presOf" srcId="{B559B10B-B6F1-4812-A6C6-B1CB0589997A}" destId="{49CA975E-98B3-43A9-872F-022976C54FA2}" srcOrd="0" destOrd="2" presId="urn:microsoft.com/office/officeart/2005/8/layout/vList2"/>
    <dgm:cxn modelId="{B55B5900-24C1-4348-9A9E-FD8B8E3F31B2}" type="presOf" srcId="{D8C8E4C8-72B2-4739-AF6F-9B3BCBD0049D}" destId="{7FEB4B43-880D-43B7-BA94-8946DD31219C}" srcOrd="0" destOrd="0" presId="urn:microsoft.com/office/officeart/2005/8/layout/vList2"/>
    <dgm:cxn modelId="{C6E7939B-E0A4-1248-83A7-CE77CC287A35}" type="presOf" srcId="{04DE94A4-1DC2-4CE7-97BA-B6424F70984F}" destId="{7FEB4B43-880D-43B7-BA94-8946DD31219C}" srcOrd="0" destOrd="2" presId="urn:microsoft.com/office/officeart/2005/8/layout/vList2"/>
    <dgm:cxn modelId="{3852DD1A-7AE0-4381-B477-FB2558794365}" srcId="{C5D76308-1ED1-4A0B-813E-10FCE099CA39}" destId="{B559B10B-B6F1-4812-A6C6-B1CB0589997A}" srcOrd="2" destOrd="0" parTransId="{8AB8FC3C-9616-4182-9103-F42B51788D17}" sibTransId="{7EF19365-FE5C-4B40-B4DB-13026208D863}"/>
    <dgm:cxn modelId="{E7D4D83E-8C5C-D849-A2FA-585046BB65D1}" type="presOf" srcId="{9BBD404D-C369-4A4E-8853-82CB6C7AB901}" destId="{49CA975E-98B3-43A9-872F-022976C54FA2}" srcOrd="0" destOrd="3" presId="urn:microsoft.com/office/officeart/2005/8/layout/vList2"/>
    <dgm:cxn modelId="{CB4F9B1D-FAF6-584E-AAEF-65066E7849D5}" type="presOf" srcId="{B64EAE98-6F1E-4BD8-A4AB-61EACB3F068A}" destId="{49CA975E-98B3-43A9-872F-022976C54FA2}" srcOrd="0" destOrd="1" presId="urn:microsoft.com/office/officeart/2005/8/layout/vList2"/>
    <dgm:cxn modelId="{261C7DC7-8DA4-4FCD-A32E-FE62DED1EF6B}" srcId="{B048FC31-7F51-4184-9848-BA5BAF1E90B0}" destId="{04DE94A4-1DC2-4CE7-97BA-B6424F70984F}" srcOrd="2" destOrd="0" parTransId="{973CE122-1261-4B9B-8512-C95AD1B0FBF4}" sibTransId="{83F56135-AE64-428A-9480-2E7BA4A64385}"/>
    <dgm:cxn modelId="{9E949354-B6B9-4E75-A63F-228CF84DFEF7}" srcId="{B048FC31-7F51-4184-9848-BA5BAF1E90B0}" destId="{0DF302DD-2908-4357-8668-D483A5EB3539}" srcOrd="3" destOrd="0" parTransId="{B01007A3-C57C-49B8-BDBF-21F4D7523609}" sibTransId="{5E400A88-0992-45C3-B0D0-ACF389915FBD}"/>
    <dgm:cxn modelId="{4A82C472-F318-4B00-8FAE-B7187CABD3E5}" srcId="{C5D76308-1ED1-4A0B-813E-10FCE099CA39}" destId="{9BBD404D-C369-4A4E-8853-82CB6C7AB901}" srcOrd="3" destOrd="0" parTransId="{E4FBE13B-9CF2-4B75-BE14-4EDBD6BD7059}" sibTransId="{BFB25BB7-5052-4DEA-A2C1-BBD3210D54E2}"/>
    <dgm:cxn modelId="{A1D9DFA7-DFB1-F441-A343-A765BBD0EB8F}" type="presOf" srcId="{0DF302DD-2908-4357-8668-D483A5EB3539}" destId="{7FEB4B43-880D-43B7-BA94-8946DD31219C}" srcOrd="0" destOrd="3" presId="urn:microsoft.com/office/officeart/2005/8/layout/vList2"/>
    <dgm:cxn modelId="{B01CAE06-6971-5B46-BFBB-B7C0101CEE05}" type="presOf" srcId="{B048FC31-7F51-4184-9848-BA5BAF1E90B0}" destId="{E5DF91C5-10F2-4D32-9C75-81D9E820F056}" srcOrd="0" destOrd="0" presId="urn:microsoft.com/office/officeart/2005/8/layout/vList2"/>
    <dgm:cxn modelId="{D2B66AA2-81F1-4EDA-9991-F941669BA3EB}" srcId="{B048FC31-7F51-4184-9848-BA5BAF1E90B0}" destId="{C154B6AC-AAE4-40C9-B9BD-C67A3B4A0773}" srcOrd="1" destOrd="0" parTransId="{D98F40CE-0070-4BFE-9119-145748CE42E5}" sibTransId="{0387F551-9ABC-4FE6-8E27-046052E6A16B}"/>
    <dgm:cxn modelId="{AADC4D59-5FFD-4744-A3EB-BDDB9BA897AA}" type="presOf" srcId="{C5D76308-1ED1-4A0B-813E-10FCE099CA39}" destId="{D0E6B670-1C90-4E96-B0A9-FADB30C7F4A7}" srcOrd="0" destOrd="0" presId="urn:microsoft.com/office/officeart/2005/8/layout/vList2"/>
    <dgm:cxn modelId="{91E40A48-E790-40F4-B6DC-08B64A2B5B6E}" srcId="{C5D76308-1ED1-4A0B-813E-10FCE099CA39}" destId="{E8C8EA42-CE88-446B-87F0-74B7768C5599}" srcOrd="0" destOrd="0" parTransId="{A4C6EE8A-6238-4C44-B7A0-8743E57DCEF2}" sibTransId="{76C1EB1B-4C44-4986-80F7-6073C60AE715}"/>
    <dgm:cxn modelId="{CC2260CB-3842-4148-B0E1-37DC16D9EF55}" srcId="{C5D76308-1ED1-4A0B-813E-10FCE099CA39}" destId="{B64EAE98-6F1E-4BD8-A4AB-61EACB3F068A}" srcOrd="1" destOrd="0" parTransId="{B4CDBCAA-082B-4ABF-B301-EC5C2454A0BD}" sibTransId="{384F8733-209C-40FA-A64A-1B9371C4AE90}"/>
    <dgm:cxn modelId="{1367AD04-8E19-423E-A93B-695419092AB7}" srcId="{B048FC31-7F51-4184-9848-BA5BAF1E90B0}" destId="{D8C8E4C8-72B2-4739-AF6F-9B3BCBD0049D}" srcOrd="0" destOrd="0" parTransId="{B75A8278-CE2B-4EDD-A791-DEA4A9CD3FDA}" sibTransId="{DF48E5E4-EF27-4F5A-A84A-8F784AAB9935}"/>
    <dgm:cxn modelId="{D65EE43F-F208-A941-B6E5-C79D0524D10A}" type="presOf" srcId="{CFC302C8-480E-41B4-AF86-0440B899C424}" destId="{49CA975E-98B3-43A9-872F-022976C54FA2}" srcOrd="0" destOrd="4" presId="urn:microsoft.com/office/officeart/2005/8/layout/vList2"/>
    <dgm:cxn modelId="{2C4AA0AF-81D3-344D-8838-CFD12BD08462}" type="presOf" srcId="{C154B6AC-AAE4-40C9-B9BD-C67A3B4A0773}" destId="{7FEB4B43-880D-43B7-BA94-8946DD31219C}" srcOrd="0" destOrd="1" presId="urn:microsoft.com/office/officeart/2005/8/layout/vList2"/>
    <dgm:cxn modelId="{6B672D2A-E22C-E648-AEDE-F77F17504FFD}" type="presOf" srcId="{74903AFD-38ED-45B6-93E7-D97504686CCE}" destId="{0C4034B2-BDE8-43CC-9E77-5C638F76DB39}" srcOrd="0" destOrd="0" presId="urn:microsoft.com/office/officeart/2005/8/layout/vList2"/>
    <dgm:cxn modelId="{5B209D57-9CEF-484F-8785-5E9C6EF10317}" srcId="{C5D76308-1ED1-4A0B-813E-10FCE099CA39}" destId="{CFC302C8-480E-41B4-AF86-0440B899C424}" srcOrd="4" destOrd="0" parTransId="{F1411961-1E54-4CED-A04F-D9AF7E7107B0}" sibTransId="{056CB8FD-CF1D-447C-AE81-057BB5E56CCD}"/>
    <dgm:cxn modelId="{1849D9F6-2908-864D-81A4-5F24C58C19FC}" type="presParOf" srcId="{0C4034B2-BDE8-43CC-9E77-5C638F76DB39}" destId="{E5DF91C5-10F2-4D32-9C75-81D9E820F056}" srcOrd="0" destOrd="0" presId="urn:microsoft.com/office/officeart/2005/8/layout/vList2"/>
    <dgm:cxn modelId="{3F5AB475-AC29-7747-905D-008845773110}" type="presParOf" srcId="{0C4034B2-BDE8-43CC-9E77-5C638F76DB39}" destId="{7FEB4B43-880D-43B7-BA94-8946DD31219C}" srcOrd="1" destOrd="0" presId="urn:microsoft.com/office/officeart/2005/8/layout/vList2"/>
    <dgm:cxn modelId="{E64A2F0F-546D-3C4F-AC63-4D41342C96C7}" type="presParOf" srcId="{0C4034B2-BDE8-43CC-9E77-5C638F76DB39}" destId="{D0E6B670-1C90-4E96-B0A9-FADB30C7F4A7}" srcOrd="2" destOrd="0" presId="urn:microsoft.com/office/officeart/2005/8/layout/vList2"/>
    <dgm:cxn modelId="{61A8647D-1FB6-4644-B0B8-5D28C60F4B45}" type="presParOf" srcId="{0C4034B2-BDE8-43CC-9E77-5C638F76DB39}" destId="{49CA975E-98B3-43A9-872F-022976C54FA2}" srcOrd="3" destOrd="0" presId="urn:microsoft.com/office/officeart/2005/8/layout/vList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80ACAAEC-544C-45BE-B2DF-484BDFA304E9}"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A92A7BCB-1715-4EAA-94E4-454229A4AECF}">
      <dgm:prSet/>
      <dgm:spPr/>
      <dgm:t>
        <a:bodyPr/>
        <a:lstStyle/>
        <a:p>
          <a:r>
            <a:rPr lang="en-US" b="1" dirty="0" smtClean="0"/>
            <a:t>Third quarter – </a:t>
          </a:r>
          <a:endParaRPr lang="en-US" dirty="0"/>
        </a:p>
      </dgm:t>
    </dgm:pt>
    <dgm:pt modelId="{17A0758B-6B30-4153-B4F0-ABEC2E33BF9F}" type="parTrans" cxnId="{4FEB34F2-8CB8-46F9-A997-A89DCE0395A6}">
      <dgm:prSet/>
      <dgm:spPr/>
      <dgm:t>
        <a:bodyPr/>
        <a:lstStyle/>
        <a:p>
          <a:endParaRPr lang="en-US"/>
        </a:p>
      </dgm:t>
    </dgm:pt>
    <dgm:pt modelId="{92353447-438E-4140-BE3B-1CDEE135E138}" type="sibTrans" cxnId="{4FEB34F2-8CB8-46F9-A997-A89DCE0395A6}">
      <dgm:prSet/>
      <dgm:spPr/>
      <dgm:t>
        <a:bodyPr/>
        <a:lstStyle/>
        <a:p>
          <a:endParaRPr lang="en-US"/>
        </a:p>
      </dgm:t>
    </dgm:pt>
    <dgm:pt modelId="{2B5876F9-0D1A-46CF-9A95-9360402B58F6}">
      <dgm:prSet/>
      <dgm:spPr/>
      <dgm:t>
        <a:bodyPr/>
        <a:lstStyle/>
        <a:p>
          <a:r>
            <a:rPr lang="en-US" dirty="0" smtClean="0"/>
            <a:t>Attended school everyday</a:t>
          </a:r>
          <a:endParaRPr lang="en-US" dirty="0"/>
        </a:p>
      </dgm:t>
    </dgm:pt>
    <dgm:pt modelId="{5C63D0C2-D0AB-49EE-9342-E643869AF006}" type="parTrans" cxnId="{59F94480-9C09-4E9F-BCE7-B4A556B582CA}">
      <dgm:prSet/>
      <dgm:spPr/>
      <dgm:t>
        <a:bodyPr/>
        <a:lstStyle/>
        <a:p>
          <a:endParaRPr lang="en-US"/>
        </a:p>
      </dgm:t>
    </dgm:pt>
    <dgm:pt modelId="{FCA23AD4-2510-441C-A324-4F17ED0A631A}" type="sibTrans" cxnId="{59F94480-9C09-4E9F-BCE7-B4A556B582CA}">
      <dgm:prSet/>
      <dgm:spPr/>
      <dgm:t>
        <a:bodyPr/>
        <a:lstStyle/>
        <a:p>
          <a:endParaRPr lang="en-US"/>
        </a:p>
      </dgm:t>
    </dgm:pt>
    <dgm:pt modelId="{5FC865A7-6D62-48B6-9083-16AE51DCAEF0}">
      <dgm:prSet/>
      <dgm:spPr/>
      <dgm:t>
        <a:bodyPr/>
        <a:lstStyle/>
        <a:p>
          <a:r>
            <a:rPr lang="en-US" dirty="0" smtClean="0"/>
            <a:t>Resisted meeting with staff on his budgeting, but reported when he paid his bills and gave staff copies of his checks</a:t>
          </a:r>
          <a:endParaRPr lang="en-US" dirty="0"/>
        </a:p>
      </dgm:t>
    </dgm:pt>
    <dgm:pt modelId="{99B02A9D-FDD2-4941-9A98-3DF4E25AD037}" type="parTrans" cxnId="{BC9CBEB7-9121-49C0-9E81-227F94F58CC5}">
      <dgm:prSet/>
      <dgm:spPr/>
      <dgm:t>
        <a:bodyPr/>
        <a:lstStyle/>
        <a:p>
          <a:endParaRPr lang="en-US"/>
        </a:p>
      </dgm:t>
    </dgm:pt>
    <dgm:pt modelId="{D3BFA130-E121-40DA-8BCB-31BA0A2BD21C}" type="sibTrans" cxnId="{BC9CBEB7-9121-49C0-9E81-227F94F58CC5}">
      <dgm:prSet/>
      <dgm:spPr/>
      <dgm:t>
        <a:bodyPr/>
        <a:lstStyle/>
        <a:p>
          <a:endParaRPr lang="en-US"/>
        </a:p>
      </dgm:t>
    </dgm:pt>
    <dgm:pt modelId="{51B52C43-BE69-46FA-A4C6-8CFA2173353A}">
      <dgm:prSet/>
      <dgm:spPr/>
      <dgm:t>
        <a:bodyPr/>
        <a:lstStyle/>
        <a:p>
          <a:r>
            <a:rPr lang="en-US" dirty="0" smtClean="0"/>
            <a:t>Prepared dinner 1x/week and cleaned his bedroom and bathroom weekly with only a few reminders</a:t>
          </a:r>
          <a:endParaRPr lang="en-US" dirty="0"/>
        </a:p>
      </dgm:t>
    </dgm:pt>
    <dgm:pt modelId="{551F55E9-1CFC-4744-AC20-948EAB6D0078}" type="parTrans" cxnId="{8BC69A33-BF4A-441A-8AFC-69CF9BC921AA}">
      <dgm:prSet/>
      <dgm:spPr/>
      <dgm:t>
        <a:bodyPr/>
        <a:lstStyle/>
        <a:p>
          <a:endParaRPr lang="en-US"/>
        </a:p>
      </dgm:t>
    </dgm:pt>
    <dgm:pt modelId="{16C81F31-28A0-43CB-A5EF-1A74ECA799DB}" type="sibTrans" cxnId="{8BC69A33-BF4A-441A-8AFC-69CF9BC921AA}">
      <dgm:prSet/>
      <dgm:spPr/>
      <dgm:t>
        <a:bodyPr/>
        <a:lstStyle/>
        <a:p>
          <a:endParaRPr lang="en-US"/>
        </a:p>
      </dgm:t>
    </dgm:pt>
    <dgm:pt modelId="{4F20847B-EB36-460A-AE84-9846AA679E22}">
      <dgm:prSet/>
      <dgm:spPr/>
      <dgm:t>
        <a:bodyPr/>
        <a:lstStyle/>
        <a:p>
          <a:r>
            <a:rPr lang="en-US" dirty="0" smtClean="0"/>
            <a:t>No elopement</a:t>
          </a:r>
          <a:endParaRPr lang="en-US" dirty="0"/>
        </a:p>
      </dgm:t>
    </dgm:pt>
    <dgm:pt modelId="{C8F0C445-959E-4E16-A499-7D0E28C2B725}" type="parTrans" cxnId="{5AEC0246-77B7-4401-9201-0DF831DC44B0}">
      <dgm:prSet/>
      <dgm:spPr/>
      <dgm:t>
        <a:bodyPr/>
        <a:lstStyle/>
        <a:p>
          <a:endParaRPr lang="en-US"/>
        </a:p>
      </dgm:t>
    </dgm:pt>
    <dgm:pt modelId="{A52F942F-A8E2-402E-AD24-18801815DEE2}" type="sibTrans" cxnId="{5AEC0246-77B7-4401-9201-0DF831DC44B0}">
      <dgm:prSet/>
      <dgm:spPr/>
      <dgm:t>
        <a:bodyPr/>
        <a:lstStyle/>
        <a:p>
          <a:endParaRPr lang="en-US"/>
        </a:p>
      </dgm:t>
    </dgm:pt>
    <dgm:pt modelId="{94516F6D-FF29-4F46-9546-0590179EA8C1}">
      <dgm:prSet/>
      <dgm:spPr/>
      <dgm:t>
        <a:bodyPr/>
        <a:lstStyle/>
        <a:p>
          <a:r>
            <a:rPr lang="en-US" dirty="0" smtClean="0"/>
            <a:t>Verbal aggression to staff and housemates had reduced</a:t>
          </a:r>
          <a:endParaRPr lang="en-US" dirty="0"/>
        </a:p>
      </dgm:t>
    </dgm:pt>
    <dgm:pt modelId="{8798E699-55AD-4F6B-8F25-7523EFAEF9D9}" type="parTrans" cxnId="{5DFB6027-2222-41CA-80FE-CBF24B21B256}">
      <dgm:prSet/>
      <dgm:spPr/>
      <dgm:t>
        <a:bodyPr/>
        <a:lstStyle/>
        <a:p>
          <a:endParaRPr lang="en-US"/>
        </a:p>
      </dgm:t>
    </dgm:pt>
    <dgm:pt modelId="{944216FD-1787-40C3-B89E-3F216A90D5DD}" type="sibTrans" cxnId="{5DFB6027-2222-41CA-80FE-CBF24B21B256}">
      <dgm:prSet/>
      <dgm:spPr/>
      <dgm:t>
        <a:bodyPr/>
        <a:lstStyle/>
        <a:p>
          <a:endParaRPr lang="en-US"/>
        </a:p>
      </dgm:t>
    </dgm:pt>
    <dgm:pt modelId="{A41DDA2F-242D-4B46-9247-77F2722C6F49}">
      <dgm:prSet/>
      <dgm:spPr/>
      <dgm:t>
        <a:bodyPr/>
        <a:lstStyle/>
        <a:p>
          <a:r>
            <a:rPr lang="en-US" dirty="0" smtClean="0"/>
            <a:t>He continued to hide his face when ever going past a camera, but never bothered the sensors or cameras again.</a:t>
          </a:r>
          <a:endParaRPr lang="en-US" dirty="0"/>
        </a:p>
      </dgm:t>
    </dgm:pt>
    <dgm:pt modelId="{993C14B9-ACBC-4946-B46D-856C03085EE8}" type="parTrans" cxnId="{1A29AF44-99B3-4205-BB0B-7AAA25CBE25E}">
      <dgm:prSet/>
      <dgm:spPr/>
      <dgm:t>
        <a:bodyPr/>
        <a:lstStyle/>
        <a:p>
          <a:endParaRPr lang="en-US"/>
        </a:p>
      </dgm:t>
    </dgm:pt>
    <dgm:pt modelId="{86C2ABE2-36F0-4003-8778-AF74986AFB6C}" type="sibTrans" cxnId="{1A29AF44-99B3-4205-BB0B-7AAA25CBE25E}">
      <dgm:prSet/>
      <dgm:spPr/>
      <dgm:t>
        <a:bodyPr/>
        <a:lstStyle/>
        <a:p>
          <a:endParaRPr lang="en-US"/>
        </a:p>
      </dgm:t>
    </dgm:pt>
    <dgm:pt modelId="{5F0D3C13-0A2B-4307-BAEA-61CE81060D06}">
      <dgm:prSet/>
      <dgm:spPr/>
      <dgm:t>
        <a:bodyPr/>
        <a:lstStyle/>
        <a:p>
          <a:r>
            <a:rPr lang="en-US" dirty="0" smtClean="0"/>
            <a:t>In December of 2009, he moved to an unlicensed program with even less supervision and support.</a:t>
          </a:r>
          <a:endParaRPr lang="en-US" dirty="0"/>
        </a:p>
      </dgm:t>
    </dgm:pt>
    <dgm:pt modelId="{DEEB6C79-F9D5-4226-8FE5-8177AE0F5D76}" type="parTrans" cxnId="{F3668A82-09E9-4C11-9897-5C32B7F70333}">
      <dgm:prSet/>
      <dgm:spPr/>
      <dgm:t>
        <a:bodyPr/>
        <a:lstStyle/>
        <a:p>
          <a:endParaRPr lang="en-US"/>
        </a:p>
      </dgm:t>
    </dgm:pt>
    <dgm:pt modelId="{8DB0C47C-C1EE-4C42-B98D-293322530F14}" type="sibTrans" cxnId="{F3668A82-09E9-4C11-9897-5C32B7F70333}">
      <dgm:prSet/>
      <dgm:spPr/>
      <dgm:t>
        <a:bodyPr/>
        <a:lstStyle/>
        <a:p>
          <a:endParaRPr lang="en-US"/>
        </a:p>
      </dgm:t>
    </dgm:pt>
    <dgm:pt modelId="{40DE87BC-A00C-40C7-92FF-82876DF71032}">
      <dgm:prSet>
        <dgm:style>
          <a:lnRef idx="3">
            <a:schemeClr val="lt1"/>
          </a:lnRef>
          <a:fillRef idx="1">
            <a:schemeClr val="accent5"/>
          </a:fillRef>
          <a:effectRef idx="1">
            <a:schemeClr val="accent5"/>
          </a:effectRef>
          <a:fontRef idx="minor">
            <a:schemeClr val="lt1"/>
          </a:fontRef>
        </dgm:style>
      </dgm:prSet>
      <dgm:spPr/>
      <dgm:t>
        <a:bodyPr/>
        <a:lstStyle/>
        <a:p>
          <a:r>
            <a:rPr lang="en-US" b="1" dirty="0" smtClean="0"/>
            <a:t>Long Term -</a:t>
          </a:r>
          <a:endParaRPr lang="en-US" dirty="0"/>
        </a:p>
      </dgm:t>
    </dgm:pt>
    <dgm:pt modelId="{D04EA104-51D3-4557-8BEF-5A82614CD715}" type="sibTrans" cxnId="{EFD23564-A143-4F87-ACD7-7E759C5960C5}">
      <dgm:prSet/>
      <dgm:spPr/>
      <dgm:t>
        <a:bodyPr/>
        <a:lstStyle/>
        <a:p>
          <a:endParaRPr lang="en-US"/>
        </a:p>
      </dgm:t>
    </dgm:pt>
    <dgm:pt modelId="{9251BBD0-EB31-4E87-B92E-5F2BE96BB4C6}" type="parTrans" cxnId="{EFD23564-A143-4F87-ACD7-7E759C5960C5}">
      <dgm:prSet/>
      <dgm:spPr/>
      <dgm:t>
        <a:bodyPr/>
        <a:lstStyle/>
        <a:p>
          <a:endParaRPr lang="en-US"/>
        </a:p>
      </dgm:t>
    </dgm:pt>
    <dgm:pt modelId="{4A47A1E0-68A3-4366-93DF-1B9B1D7546D1}" type="pres">
      <dgm:prSet presAssocID="{80ACAAEC-544C-45BE-B2DF-484BDFA304E9}" presName="linear" presStyleCnt="0">
        <dgm:presLayoutVars>
          <dgm:animLvl val="lvl"/>
          <dgm:resizeHandles val="exact"/>
        </dgm:presLayoutVars>
      </dgm:prSet>
      <dgm:spPr/>
      <dgm:t>
        <a:bodyPr/>
        <a:lstStyle/>
        <a:p>
          <a:endParaRPr lang="en-US"/>
        </a:p>
      </dgm:t>
    </dgm:pt>
    <dgm:pt modelId="{D8C43726-90BF-44DE-BEFF-151E1D0A304F}" type="pres">
      <dgm:prSet presAssocID="{A92A7BCB-1715-4EAA-94E4-454229A4AECF}" presName="parentText" presStyleLbl="node1" presStyleIdx="0" presStyleCnt="2" custScaleY="85510">
        <dgm:presLayoutVars>
          <dgm:chMax val="0"/>
          <dgm:bulletEnabled val="1"/>
        </dgm:presLayoutVars>
      </dgm:prSet>
      <dgm:spPr/>
      <dgm:t>
        <a:bodyPr/>
        <a:lstStyle/>
        <a:p>
          <a:endParaRPr lang="en-US"/>
        </a:p>
      </dgm:t>
    </dgm:pt>
    <dgm:pt modelId="{89D38EF2-D8B6-4CA9-A8AE-492A06EFAE85}" type="pres">
      <dgm:prSet presAssocID="{A92A7BCB-1715-4EAA-94E4-454229A4AECF}" presName="childText" presStyleLbl="revTx" presStyleIdx="0" presStyleCnt="2">
        <dgm:presLayoutVars>
          <dgm:bulletEnabled val="1"/>
        </dgm:presLayoutVars>
      </dgm:prSet>
      <dgm:spPr/>
      <dgm:t>
        <a:bodyPr/>
        <a:lstStyle/>
        <a:p>
          <a:endParaRPr lang="en-US"/>
        </a:p>
      </dgm:t>
    </dgm:pt>
    <dgm:pt modelId="{7B0590A1-E081-4223-BF95-45FDCF0EA165}" type="pres">
      <dgm:prSet presAssocID="{40DE87BC-A00C-40C7-92FF-82876DF71032}" presName="parentText" presStyleLbl="node1" presStyleIdx="1" presStyleCnt="2" custScaleY="100001">
        <dgm:presLayoutVars>
          <dgm:chMax val="0"/>
          <dgm:bulletEnabled val="1"/>
        </dgm:presLayoutVars>
      </dgm:prSet>
      <dgm:spPr/>
      <dgm:t>
        <a:bodyPr/>
        <a:lstStyle/>
        <a:p>
          <a:endParaRPr lang="en-US"/>
        </a:p>
      </dgm:t>
    </dgm:pt>
    <dgm:pt modelId="{8A44237B-D1EA-4E21-AB96-559B0C0D2C40}" type="pres">
      <dgm:prSet presAssocID="{40DE87BC-A00C-40C7-92FF-82876DF71032}" presName="childText" presStyleLbl="revTx" presStyleIdx="1" presStyleCnt="2">
        <dgm:presLayoutVars>
          <dgm:bulletEnabled val="1"/>
        </dgm:presLayoutVars>
      </dgm:prSet>
      <dgm:spPr/>
      <dgm:t>
        <a:bodyPr/>
        <a:lstStyle/>
        <a:p>
          <a:endParaRPr lang="en-US"/>
        </a:p>
      </dgm:t>
    </dgm:pt>
  </dgm:ptLst>
  <dgm:cxnLst>
    <dgm:cxn modelId="{EFD23564-A143-4F87-ACD7-7E759C5960C5}" srcId="{80ACAAEC-544C-45BE-B2DF-484BDFA304E9}" destId="{40DE87BC-A00C-40C7-92FF-82876DF71032}" srcOrd="1" destOrd="0" parTransId="{9251BBD0-EB31-4E87-B92E-5F2BE96BB4C6}" sibTransId="{D04EA104-51D3-4557-8BEF-5A82614CD715}"/>
    <dgm:cxn modelId="{4FEB34F2-8CB8-46F9-A997-A89DCE0395A6}" srcId="{80ACAAEC-544C-45BE-B2DF-484BDFA304E9}" destId="{A92A7BCB-1715-4EAA-94E4-454229A4AECF}" srcOrd="0" destOrd="0" parTransId="{17A0758B-6B30-4153-B4F0-ABEC2E33BF9F}" sibTransId="{92353447-438E-4140-BE3B-1CDEE135E138}"/>
    <dgm:cxn modelId="{883320D9-B2CB-664A-8A63-6AAEE0A9ECE6}" type="presOf" srcId="{5FC865A7-6D62-48B6-9083-16AE51DCAEF0}" destId="{89D38EF2-D8B6-4CA9-A8AE-492A06EFAE85}" srcOrd="0" destOrd="1" presId="urn:microsoft.com/office/officeart/2005/8/layout/vList2"/>
    <dgm:cxn modelId="{9CE33D7A-6787-1943-9AEE-C81ABBAE2CF4}" type="presOf" srcId="{A92A7BCB-1715-4EAA-94E4-454229A4AECF}" destId="{D8C43726-90BF-44DE-BEFF-151E1D0A304F}" srcOrd="0" destOrd="0" presId="urn:microsoft.com/office/officeart/2005/8/layout/vList2"/>
    <dgm:cxn modelId="{5AEC0246-77B7-4401-9201-0DF831DC44B0}" srcId="{A92A7BCB-1715-4EAA-94E4-454229A4AECF}" destId="{4F20847B-EB36-460A-AE84-9846AA679E22}" srcOrd="3" destOrd="0" parTransId="{C8F0C445-959E-4E16-A499-7D0E28C2B725}" sibTransId="{A52F942F-A8E2-402E-AD24-18801815DEE2}"/>
    <dgm:cxn modelId="{59F94480-9C09-4E9F-BCE7-B4A556B582CA}" srcId="{A92A7BCB-1715-4EAA-94E4-454229A4AECF}" destId="{2B5876F9-0D1A-46CF-9A95-9360402B58F6}" srcOrd="0" destOrd="0" parTransId="{5C63D0C2-D0AB-49EE-9342-E643869AF006}" sibTransId="{FCA23AD4-2510-441C-A324-4F17ED0A631A}"/>
    <dgm:cxn modelId="{1A29AF44-99B3-4205-BB0B-7AAA25CBE25E}" srcId="{40DE87BC-A00C-40C7-92FF-82876DF71032}" destId="{A41DDA2F-242D-4B46-9247-77F2722C6F49}" srcOrd="0" destOrd="0" parTransId="{993C14B9-ACBC-4946-B46D-856C03085EE8}" sibTransId="{86C2ABE2-36F0-4003-8778-AF74986AFB6C}"/>
    <dgm:cxn modelId="{CCCB7AC6-9D4A-2649-97EE-D265C1E03C7C}" type="presOf" srcId="{40DE87BC-A00C-40C7-92FF-82876DF71032}" destId="{7B0590A1-E081-4223-BF95-45FDCF0EA165}" srcOrd="0" destOrd="0" presId="urn:microsoft.com/office/officeart/2005/8/layout/vList2"/>
    <dgm:cxn modelId="{BC9CBEB7-9121-49C0-9E81-227F94F58CC5}" srcId="{A92A7BCB-1715-4EAA-94E4-454229A4AECF}" destId="{5FC865A7-6D62-48B6-9083-16AE51DCAEF0}" srcOrd="1" destOrd="0" parTransId="{99B02A9D-FDD2-4941-9A98-3DF4E25AD037}" sibTransId="{D3BFA130-E121-40DA-8BCB-31BA0A2BD21C}"/>
    <dgm:cxn modelId="{E0232827-3444-B445-8588-21EF195EE8AD}" type="presOf" srcId="{4F20847B-EB36-460A-AE84-9846AA679E22}" destId="{89D38EF2-D8B6-4CA9-A8AE-492A06EFAE85}" srcOrd="0" destOrd="3" presId="urn:microsoft.com/office/officeart/2005/8/layout/vList2"/>
    <dgm:cxn modelId="{FF9FEB08-04EB-AC42-B6ED-DE03DAF96A17}" type="presOf" srcId="{94516F6D-FF29-4F46-9546-0590179EA8C1}" destId="{89D38EF2-D8B6-4CA9-A8AE-492A06EFAE85}" srcOrd="0" destOrd="4" presId="urn:microsoft.com/office/officeart/2005/8/layout/vList2"/>
    <dgm:cxn modelId="{5DFB6027-2222-41CA-80FE-CBF24B21B256}" srcId="{A92A7BCB-1715-4EAA-94E4-454229A4AECF}" destId="{94516F6D-FF29-4F46-9546-0590179EA8C1}" srcOrd="4" destOrd="0" parTransId="{8798E699-55AD-4F6B-8F25-7523EFAEF9D9}" sibTransId="{944216FD-1787-40C3-B89E-3F216A90D5DD}"/>
    <dgm:cxn modelId="{73845613-B724-A043-9908-3F042FBA94B7}" type="presOf" srcId="{2B5876F9-0D1A-46CF-9A95-9360402B58F6}" destId="{89D38EF2-D8B6-4CA9-A8AE-492A06EFAE85}" srcOrd="0" destOrd="0" presId="urn:microsoft.com/office/officeart/2005/8/layout/vList2"/>
    <dgm:cxn modelId="{93862C73-EBA0-1045-A93F-5DFB9EF963E0}" type="presOf" srcId="{5F0D3C13-0A2B-4307-BAEA-61CE81060D06}" destId="{8A44237B-D1EA-4E21-AB96-559B0C0D2C40}" srcOrd="0" destOrd="1" presId="urn:microsoft.com/office/officeart/2005/8/layout/vList2"/>
    <dgm:cxn modelId="{3B5C9FB3-DA74-804F-B100-5E42B4F411B5}" type="presOf" srcId="{80ACAAEC-544C-45BE-B2DF-484BDFA304E9}" destId="{4A47A1E0-68A3-4366-93DF-1B9B1D7546D1}" srcOrd="0" destOrd="0" presId="urn:microsoft.com/office/officeart/2005/8/layout/vList2"/>
    <dgm:cxn modelId="{F3668A82-09E9-4C11-9897-5C32B7F70333}" srcId="{40DE87BC-A00C-40C7-92FF-82876DF71032}" destId="{5F0D3C13-0A2B-4307-BAEA-61CE81060D06}" srcOrd="1" destOrd="0" parTransId="{DEEB6C79-F9D5-4226-8FE5-8177AE0F5D76}" sibTransId="{8DB0C47C-C1EE-4C42-B98D-293322530F14}"/>
    <dgm:cxn modelId="{27BCE67E-18E1-A347-91B2-42AD8C6F4035}" type="presOf" srcId="{51B52C43-BE69-46FA-A4C6-8CFA2173353A}" destId="{89D38EF2-D8B6-4CA9-A8AE-492A06EFAE85}" srcOrd="0" destOrd="2" presId="urn:microsoft.com/office/officeart/2005/8/layout/vList2"/>
    <dgm:cxn modelId="{4F244854-58F1-B343-B372-ACFF03534EF7}" type="presOf" srcId="{A41DDA2F-242D-4B46-9247-77F2722C6F49}" destId="{8A44237B-D1EA-4E21-AB96-559B0C0D2C40}" srcOrd="0" destOrd="0" presId="urn:microsoft.com/office/officeart/2005/8/layout/vList2"/>
    <dgm:cxn modelId="{8BC69A33-BF4A-441A-8AFC-69CF9BC921AA}" srcId="{A92A7BCB-1715-4EAA-94E4-454229A4AECF}" destId="{51B52C43-BE69-46FA-A4C6-8CFA2173353A}" srcOrd="2" destOrd="0" parTransId="{551F55E9-1CFC-4744-AC20-948EAB6D0078}" sibTransId="{16C81F31-28A0-43CB-A5EF-1A74ECA799DB}"/>
    <dgm:cxn modelId="{FDD98C3C-CACD-FB47-BCD8-DF74A186DEDB}" type="presParOf" srcId="{4A47A1E0-68A3-4366-93DF-1B9B1D7546D1}" destId="{D8C43726-90BF-44DE-BEFF-151E1D0A304F}" srcOrd="0" destOrd="0" presId="urn:microsoft.com/office/officeart/2005/8/layout/vList2"/>
    <dgm:cxn modelId="{0D6A1475-7FB5-DC4C-B509-E1BDBEEF7FC8}" type="presParOf" srcId="{4A47A1E0-68A3-4366-93DF-1B9B1D7546D1}" destId="{89D38EF2-D8B6-4CA9-A8AE-492A06EFAE85}" srcOrd="1" destOrd="0" presId="urn:microsoft.com/office/officeart/2005/8/layout/vList2"/>
    <dgm:cxn modelId="{ABBCE3D4-398E-A04E-A98B-CA436580D218}" type="presParOf" srcId="{4A47A1E0-68A3-4366-93DF-1B9B1D7546D1}" destId="{7B0590A1-E081-4223-BF95-45FDCF0EA165}" srcOrd="2" destOrd="0" presId="urn:microsoft.com/office/officeart/2005/8/layout/vList2"/>
    <dgm:cxn modelId="{96A62EE8-8437-7144-93EC-FF7E55E620B8}" type="presParOf" srcId="{4A47A1E0-68A3-4366-93DF-1B9B1D7546D1}" destId="{8A44237B-D1EA-4E21-AB96-559B0C0D2C40}" srcOrd="3" destOrd="0" presId="urn:microsoft.com/office/officeart/2005/8/layout/vList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CF9596F9-8044-4540-9802-194713F445CB}"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C6752A6C-5C69-4834-B03A-17F25DFFAA24}">
      <dgm:prSet/>
      <dgm:spPr/>
      <dgm:t>
        <a:bodyPr/>
        <a:lstStyle/>
        <a:p>
          <a:r>
            <a:rPr lang="en-US" b="1" dirty="0" smtClean="0"/>
            <a:t>Goal:</a:t>
          </a:r>
          <a:endParaRPr lang="en-US" dirty="0"/>
        </a:p>
      </dgm:t>
    </dgm:pt>
    <dgm:pt modelId="{7327D27D-4396-4C05-BEBD-CA9BBD4E71EC}" type="parTrans" cxnId="{7E432E12-92C7-4601-8496-BBBC97ACC7C9}">
      <dgm:prSet/>
      <dgm:spPr/>
      <dgm:t>
        <a:bodyPr/>
        <a:lstStyle/>
        <a:p>
          <a:endParaRPr lang="en-US"/>
        </a:p>
      </dgm:t>
    </dgm:pt>
    <dgm:pt modelId="{17B0F4D7-0C83-4076-80A7-F25503321230}" type="sibTrans" cxnId="{7E432E12-92C7-4601-8496-BBBC97ACC7C9}">
      <dgm:prSet/>
      <dgm:spPr/>
      <dgm:t>
        <a:bodyPr/>
        <a:lstStyle/>
        <a:p>
          <a:endParaRPr lang="en-US"/>
        </a:p>
      </dgm:t>
    </dgm:pt>
    <dgm:pt modelId="{F8D039D0-C0B7-434B-8F9B-77EE56C3328B}">
      <dgm:prSet/>
      <dgm:spPr/>
      <dgm:t>
        <a:bodyPr/>
        <a:lstStyle/>
        <a:p>
          <a:r>
            <a:rPr lang="en-US" dirty="0" smtClean="0"/>
            <a:t>Serve people at a lower cost</a:t>
          </a:r>
          <a:endParaRPr lang="en-US" dirty="0"/>
        </a:p>
      </dgm:t>
    </dgm:pt>
    <dgm:pt modelId="{D5DE834F-3D31-4C4B-99A9-CF9FC8CAE10F}" type="parTrans" cxnId="{13C87CE9-FC5F-4447-A0C8-67AC1E3994D9}">
      <dgm:prSet/>
      <dgm:spPr/>
      <dgm:t>
        <a:bodyPr/>
        <a:lstStyle/>
        <a:p>
          <a:endParaRPr lang="en-US"/>
        </a:p>
      </dgm:t>
    </dgm:pt>
    <dgm:pt modelId="{43E725FD-B806-41F6-AB52-08E12C960823}" type="sibTrans" cxnId="{13C87CE9-FC5F-4447-A0C8-67AC1E3994D9}">
      <dgm:prSet/>
      <dgm:spPr/>
      <dgm:t>
        <a:bodyPr/>
        <a:lstStyle/>
        <a:p>
          <a:endParaRPr lang="en-US"/>
        </a:p>
      </dgm:t>
    </dgm:pt>
    <dgm:pt modelId="{B5969B6A-A0F1-4AC4-838C-E65DF2DE2B1B}">
      <dgm:prSet/>
      <dgm:spPr/>
      <dgm:t>
        <a:bodyPr/>
        <a:lstStyle/>
        <a:p>
          <a:r>
            <a:rPr lang="en-US" dirty="0" smtClean="0"/>
            <a:t>Enable people to live in own apartment</a:t>
          </a:r>
          <a:endParaRPr lang="en-US" dirty="0"/>
        </a:p>
      </dgm:t>
    </dgm:pt>
    <dgm:pt modelId="{0D462A92-0557-4597-B487-5DF593411B4F}" type="parTrans" cxnId="{2FFC305E-3A48-4712-A50D-54C29F62A8CA}">
      <dgm:prSet/>
      <dgm:spPr/>
      <dgm:t>
        <a:bodyPr/>
        <a:lstStyle/>
        <a:p>
          <a:endParaRPr lang="en-US"/>
        </a:p>
      </dgm:t>
    </dgm:pt>
    <dgm:pt modelId="{3AD78B19-8CEB-4711-9454-9E6633B4F812}" type="sibTrans" cxnId="{2FFC305E-3A48-4712-A50D-54C29F62A8CA}">
      <dgm:prSet/>
      <dgm:spPr/>
      <dgm:t>
        <a:bodyPr/>
        <a:lstStyle/>
        <a:p>
          <a:endParaRPr lang="en-US"/>
        </a:p>
      </dgm:t>
    </dgm:pt>
    <dgm:pt modelId="{CE6C105A-143A-49C8-98A5-B72B2A576104}">
      <dgm:prSet/>
      <dgm:spPr/>
      <dgm:t>
        <a:bodyPr/>
        <a:lstStyle/>
        <a:p>
          <a:r>
            <a:rPr lang="en-US" dirty="0" smtClean="0"/>
            <a:t>Allow people to move out of group homes to more            independent setting</a:t>
          </a:r>
          <a:endParaRPr lang="en-US" dirty="0"/>
        </a:p>
      </dgm:t>
    </dgm:pt>
    <dgm:pt modelId="{0DB45C44-62AA-417D-8445-1804C2E28D4D}" type="parTrans" cxnId="{8AF8D950-51B4-41D1-A328-479A6C37A63D}">
      <dgm:prSet/>
      <dgm:spPr/>
      <dgm:t>
        <a:bodyPr/>
        <a:lstStyle/>
        <a:p>
          <a:endParaRPr lang="en-US"/>
        </a:p>
      </dgm:t>
    </dgm:pt>
    <dgm:pt modelId="{F736F5F6-A295-4C8B-97B1-6A48AB150AC4}" type="sibTrans" cxnId="{8AF8D950-51B4-41D1-A328-479A6C37A63D}">
      <dgm:prSet/>
      <dgm:spPr/>
      <dgm:t>
        <a:bodyPr/>
        <a:lstStyle/>
        <a:p>
          <a:endParaRPr lang="en-US"/>
        </a:p>
      </dgm:t>
    </dgm:pt>
    <dgm:pt modelId="{BD424829-6836-4239-8239-FFB99BC698C4}">
      <dgm:prSet/>
      <dgm:spPr/>
      <dgm:t>
        <a:bodyPr/>
        <a:lstStyle/>
        <a:p>
          <a:r>
            <a:rPr lang="en-US" dirty="0" smtClean="0"/>
            <a:t>Maximize community integration</a:t>
          </a:r>
          <a:endParaRPr lang="en-US" dirty="0"/>
        </a:p>
      </dgm:t>
    </dgm:pt>
    <dgm:pt modelId="{C8C0134E-BCF9-4441-A249-C7B507CF0103}" type="parTrans" cxnId="{AFA018FD-61CE-454B-ABA5-DE84CC1C0583}">
      <dgm:prSet/>
      <dgm:spPr/>
      <dgm:t>
        <a:bodyPr/>
        <a:lstStyle/>
        <a:p>
          <a:endParaRPr lang="en-US"/>
        </a:p>
      </dgm:t>
    </dgm:pt>
    <dgm:pt modelId="{374E1E77-F3A4-4D86-B4CE-0DDA20762996}" type="sibTrans" cxnId="{AFA018FD-61CE-454B-ABA5-DE84CC1C0583}">
      <dgm:prSet/>
      <dgm:spPr/>
      <dgm:t>
        <a:bodyPr/>
        <a:lstStyle/>
        <a:p>
          <a:endParaRPr lang="en-US"/>
        </a:p>
      </dgm:t>
    </dgm:pt>
    <dgm:pt modelId="{9E656AA4-903D-4F58-AB6F-057980CC0D4A}">
      <dgm:prSet/>
      <dgm:spPr/>
      <dgm:t>
        <a:bodyPr/>
        <a:lstStyle/>
        <a:p>
          <a:r>
            <a:rPr lang="en-US" dirty="0" smtClean="0"/>
            <a:t>Achieve all above, while assuring safety and development</a:t>
          </a:r>
          <a:endParaRPr lang="en-US" dirty="0"/>
        </a:p>
      </dgm:t>
    </dgm:pt>
    <dgm:pt modelId="{77A0BAA3-84BC-4CDE-B63F-DD7C464B88DC}" type="parTrans" cxnId="{0B1695FC-AA16-440D-854E-C67EFFFADA6D}">
      <dgm:prSet/>
      <dgm:spPr/>
      <dgm:t>
        <a:bodyPr/>
        <a:lstStyle/>
        <a:p>
          <a:endParaRPr lang="en-US"/>
        </a:p>
      </dgm:t>
    </dgm:pt>
    <dgm:pt modelId="{5B6B71D9-CA7A-4121-B880-9670A61F8AC0}" type="sibTrans" cxnId="{0B1695FC-AA16-440D-854E-C67EFFFADA6D}">
      <dgm:prSet/>
      <dgm:spPr/>
      <dgm:t>
        <a:bodyPr/>
        <a:lstStyle/>
        <a:p>
          <a:endParaRPr lang="en-US"/>
        </a:p>
      </dgm:t>
    </dgm:pt>
    <dgm:pt modelId="{FECB51F5-A62A-47C0-AC96-CF0707171281}">
      <dgm:prSet>
        <dgm:style>
          <a:lnRef idx="3">
            <a:schemeClr val="lt1"/>
          </a:lnRef>
          <a:fillRef idx="1">
            <a:schemeClr val="accent4"/>
          </a:fillRef>
          <a:effectRef idx="1">
            <a:schemeClr val="accent4"/>
          </a:effectRef>
          <a:fontRef idx="minor">
            <a:schemeClr val="lt1"/>
          </a:fontRef>
        </dgm:style>
      </dgm:prSet>
      <dgm:spPr/>
      <dgm:t>
        <a:bodyPr/>
        <a:lstStyle/>
        <a:p>
          <a:r>
            <a:rPr lang="en-US" b="1" dirty="0" smtClean="0"/>
            <a:t>Plan:</a:t>
          </a:r>
          <a:endParaRPr lang="en-US" dirty="0"/>
        </a:p>
      </dgm:t>
    </dgm:pt>
    <dgm:pt modelId="{C40D4BE7-48BD-436E-8DB4-5C053494F20E}" type="parTrans" cxnId="{2B211367-0604-4455-8BF0-E6E9A4CB275A}">
      <dgm:prSet/>
      <dgm:spPr/>
      <dgm:t>
        <a:bodyPr/>
        <a:lstStyle/>
        <a:p>
          <a:endParaRPr lang="en-US"/>
        </a:p>
      </dgm:t>
    </dgm:pt>
    <dgm:pt modelId="{070AAB23-9022-476B-B7E3-743BA9595BD1}" type="sibTrans" cxnId="{2B211367-0604-4455-8BF0-E6E9A4CB275A}">
      <dgm:prSet/>
      <dgm:spPr/>
      <dgm:t>
        <a:bodyPr/>
        <a:lstStyle/>
        <a:p>
          <a:endParaRPr lang="en-US"/>
        </a:p>
      </dgm:t>
    </dgm:pt>
    <dgm:pt modelId="{3B2BDE4F-5E46-4311-876E-2083A44249E8}">
      <dgm:prSet/>
      <dgm:spPr/>
      <dgm:t>
        <a:bodyPr/>
        <a:lstStyle/>
        <a:p>
          <a:r>
            <a:rPr lang="en-US" dirty="0" smtClean="0"/>
            <a:t>Select large apartment complex</a:t>
          </a:r>
          <a:endParaRPr lang="en-US" dirty="0"/>
        </a:p>
      </dgm:t>
    </dgm:pt>
    <dgm:pt modelId="{75D36B2C-3C54-40D3-9373-84E89810DEBC}" type="parTrans" cxnId="{767059AC-7A33-4C1A-88A7-1E57D8931135}">
      <dgm:prSet/>
      <dgm:spPr/>
      <dgm:t>
        <a:bodyPr/>
        <a:lstStyle/>
        <a:p>
          <a:endParaRPr lang="en-US"/>
        </a:p>
      </dgm:t>
    </dgm:pt>
    <dgm:pt modelId="{AA2BAB8D-F84A-42BB-8EE4-D12750CF2C7E}" type="sibTrans" cxnId="{767059AC-7A33-4C1A-88A7-1E57D8931135}">
      <dgm:prSet/>
      <dgm:spPr/>
      <dgm:t>
        <a:bodyPr/>
        <a:lstStyle/>
        <a:p>
          <a:endParaRPr lang="en-US"/>
        </a:p>
      </dgm:t>
    </dgm:pt>
    <dgm:pt modelId="{F8BBCEE6-7A38-4AB7-A705-0790908C19AC}">
      <dgm:prSet/>
      <dgm:spPr/>
      <dgm:t>
        <a:bodyPr/>
        <a:lstStyle/>
        <a:p>
          <a:r>
            <a:rPr lang="en-US" dirty="0" smtClean="0">
              <a:solidFill>
                <a:schemeClr val="accent1"/>
              </a:solidFill>
            </a:rPr>
            <a:t>Cooperative landlord to ease credit &amp; rent history requirements</a:t>
          </a:r>
          <a:endParaRPr lang="en-US" dirty="0">
            <a:solidFill>
              <a:schemeClr val="accent1"/>
            </a:solidFill>
          </a:endParaRPr>
        </a:p>
      </dgm:t>
    </dgm:pt>
    <dgm:pt modelId="{15974CA4-E397-41F2-814E-99E4DA91385E}" type="parTrans" cxnId="{DC396895-E717-4A64-A6D6-5F4C43737892}">
      <dgm:prSet/>
      <dgm:spPr/>
      <dgm:t>
        <a:bodyPr/>
        <a:lstStyle/>
        <a:p>
          <a:endParaRPr lang="en-US"/>
        </a:p>
      </dgm:t>
    </dgm:pt>
    <dgm:pt modelId="{757D881E-505B-4B86-A62A-F589BB78CBE7}" type="sibTrans" cxnId="{DC396895-E717-4A64-A6D6-5F4C43737892}">
      <dgm:prSet/>
      <dgm:spPr/>
      <dgm:t>
        <a:bodyPr/>
        <a:lstStyle/>
        <a:p>
          <a:endParaRPr lang="en-US"/>
        </a:p>
      </dgm:t>
    </dgm:pt>
    <dgm:pt modelId="{FEB149AF-95C8-49D7-80F7-6744B82B6F1C}">
      <dgm:prSet/>
      <dgm:spPr/>
      <dgm:t>
        <a:bodyPr/>
        <a:lstStyle/>
        <a:p>
          <a:r>
            <a:rPr lang="en-US" dirty="0" smtClean="0">
              <a:solidFill>
                <a:schemeClr val="accent1"/>
              </a:solidFill>
            </a:rPr>
            <a:t>Safe, on bus-line, close to shopping</a:t>
          </a:r>
          <a:endParaRPr lang="en-US" dirty="0">
            <a:solidFill>
              <a:schemeClr val="accent1"/>
            </a:solidFill>
          </a:endParaRPr>
        </a:p>
      </dgm:t>
    </dgm:pt>
    <dgm:pt modelId="{DFF74AD4-C827-4E44-A7D1-EC4C4381BC86}" type="parTrans" cxnId="{AF682667-6B79-4653-8432-2495298B9666}">
      <dgm:prSet/>
      <dgm:spPr/>
      <dgm:t>
        <a:bodyPr/>
        <a:lstStyle/>
        <a:p>
          <a:endParaRPr lang="en-US"/>
        </a:p>
      </dgm:t>
    </dgm:pt>
    <dgm:pt modelId="{E117F892-7585-4A43-ADED-66DF09CD300A}" type="sibTrans" cxnId="{AF682667-6B79-4653-8432-2495298B9666}">
      <dgm:prSet/>
      <dgm:spPr/>
      <dgm:t>
        <a:bodyPr/>
        <a:lstStyle/>
        <a:p>
          <a:endParaRPr lang="en-US"/>
        </a:p>
      </dgm:t>
    </dgm:pt>
    <dgm:pt modelId="{F15CAB0B-A7E4-41C3-9AB0-6A0D96E34F01}">
      <dgm:prSet/>
      <dgm:spPr/>
      <dgm:t>
        <a:bodyPr/>
        <a:lstStyle/>
        <a:p>
          <a:r>
            <a:rPr lang="en-US" dirty="0" smtClean="0"/>
            <a:t>Base apartment – one bedroom is staff base</a:t>
          </a:r>
          <a:endParaRPr lang="en-US" dirty="0"/>
        </a:p>
      </dgm:t>
    </dgm:pt>
    <dgm:pt modelId="{25C307E2-1ECE-430D-AF7F-C22D57BCF23C}" type="parTrans" cxnId="{AC039284-60DA-4ACD-A901-DCFCB28DF34D}">
      <dgm:prSet/>
      <dgm:spPr/>
      <dgm:t>
        <a:bodyPr/>
        <a:lstStyle/>
        <a:p>
          <a:endParaRPr lang="en-US"/>
        </a:p>
      </dgm:t>
    </dgm:pt>
    <dgm:pt modelId="{86E941DC-28EB-4FDF-B31F-5542597A72EE}" type="sibTrans" cxnId="{AC039284-60DA-4ACD-A901-DCFCB28DF34D}">
      <dgm:prSet/>
      <dgm:spPr/>
      <dgm:t>
        <a:bodyPr/>
        <a:lstStyle/>
        <a:p>
          <a:endParaRPr lang="en-US"/>
        </a:p>
      </dgm:t>
    </dgm:pt>
    <dgm:pt modelId="{F38385C6-1C19-4B83-BF0D-A5E81309122C}">
      <dgm:prSet/>
      <dgm:spPr/>
      <dgm:t>
        <a:bodyPr/>
        <a:lstStyle/>
        <a:p>
          <a:r>
            <a:rPr lang="en-US" dirty="0" smtClean="0"/>
            <a:t>Serve up to 18 people in complex with 1-3 staff on duty using technology to aid staff to be where they need to be when they need to be there</a:t>
          </a:r>
          <a:endParaRPr lang="en-US" dirty="0"/>
        </a:p>
      </dgm:t>
    </dgm:pt>
    <dgm:pt modelId="{47D292E0-ED17-4BB9-8B69-6594E7A7DB91}" type="parTrans" cxnId="{FF5E3CB7-5BE0-42C2-BFBA-EA6AB3928DB1}">
      <dgm:prSet/>
      <dgm:spPr/>
      <dgm:t>
        <a:bodyPr/>
        <a:lstStyle/>
        <a:p>
          <a:endParaRPr lang="en-US"/>
        </a:p>
      </dgm:t>
    </dgm:pt>
    <dgm:pt modelId="{E65C61CF-6853-45AD-A3C2-57874C16D69A}" type="sibTrans" cxnId="{FF5E3CB7-5BE0-42C2-BFBA-EA6AB3928DB1}">
      <dgm:prSet/>
      <dgm:spPr/>
      <dgm:t>
        <a:bodyPr/>
        <a:lstStyle/>
        <a:p>
          <a:endParaRPr lang="en-US"/>
        </a:p>
      </dgm:t>
    </dgm:pt>
    <dgm:pt modelId="{B9B06DA0-C3A1-42D8-8CF1-31C6F530E76C}" type="pres">
      <dgm:prSet presAssocID="{CF9596F9-8044-4540-9802-194713F445CB}" presName="linear" presStyleCnt="0">
        <dgm:presLayoutVars>
          <dgm:animLvl val="lvl"/>
          <dgm:resizeHandles val="exact"/>
        </dgm:presLayoutVars>
      </dgm:prSet>
      <dgm:spPr/>
      <dgm:t>
        <a:bodyPr/>
        <a:lstStyle/>
        <a:p>
          <a:endParaRPr lang="en-US"/>
        </a:p>
      </dgm:t>
    </dgm:pt>
    <dgm:pt modelId="{E7F38453-A654-4637-8A87-8A7444FCCE8B}" type="pres">
      <dgm:prSet presAssocID="{C6752A6C-5C69-4834-B03A-17F25DFFAA24}" presName="parentText" presStyleLbl="node1" presStyleIdx="0" presStyleCnt="2">
        <dgm:presLayoutVars>
          <dgm:chMax val="0"/>
          <dgm:bulletEnabled val="1"/>
        </dgm:presLayoutVars>
      </dgm:prSet>
      <dgm:spPr/>
      <dgm:t>
        <a:bodyPr/>
        <a:lstStyle/>
        <a:p>
          <a:endParaRPr lang="en-US"/>
        </a:p>
      </dgm:t>
    </dgm:pt>
    <dgm:pt modelId="{CBBABFE4-D582-4A14-A0B1-808955DEF1C9}" type="pres">
      <dgm:prSet presAssocID="{C6752A6C-5C69-4834-B03A-17F25DFFAA24}" presName="childText" presStyleLbl="revTx" presStyleIdx="0" presStyleCnt="2">
        <dgm:presLayoutVars>
          <dgm:bulletEnabled val="1"/>
        </dgm:presLayoutVars>
      </dgm:prSet>
      <dgm:spPr/>
      <dgm:t>
        <a:bodyPr/>
        <a:lstStyle/>
        <a:p>
          <a:endParaRPr lang="en-US"/>
        </a:p>
      </dgm:t>
    </dgm:pt>
    <dgm:pt modelId="{7165F6EF-18CE-43A0-AE48-69CB100AA8A1}" type="pres">
      <dgm:prSet presAssocID="{FECB51F5-A62A-47C0-AC96-CF0707171281}" presName="parentText" presStyleLbl="node1" presStyleIdx="1" presStyleCnt="2">
        <dgm:presLayoutVars>
          <dgm:chMax val="0"/>
          <dgm:bulletEnabled val="1"/>
        </dgm:presLayoutVars>
      </dgm:prSet>
      <dgm:spPr/>
      <dgm:t>
        <a:bodyPr/>
        <a:lstStyle/>
        <a:p>
          <a:endParaRPr lang="en-US"/>
        </a:p>
      </dgm:t>
    </dgm:pt>
    <dgm:pt modelId="{35537ED9-61E7-49EB-A828-9EA364AF4353}" type="pres">
      <dgm:prSet presAssocID="{FECB51F5-A62A-47C0-AC96-CF0707171281}" presName="childText" presStyleLbl="revTx" presStyleIdx="1" presStyleCnt="2">
        <dgm:presLayoutVars>
          <dgm:bulletEnabled val="1"/>
        </dgm:presLayoutVars>
      </dgm:prSet>
      <dgm:spPr/>
      <dgm:t>
        <a:bodyPr/>
        <a:lstStyle/>
        <a:p>
          <a:endParaRPr lang="en-US"/>
        </a:p>
      </dgm:t>
    </dgm:pt>
  </dgm:ptLst>
  <dgm:cxnLst>
    <dgm:cxn modelId="{60EC2525-1C41-6046-B034-480B72504F94}" type="presOf" srcId="{FECB51F5-A62A-47C0-AC96-CF0707171281}" destId="{7165F6EF-18CE-43A0-AE48-69CB100AA8A1}" srcOrd="0" destOrd="0" presId="urn:microsoft.com/office/officeart/2005/8/layout/vList2"/>
    <dgm:cxn modelId="{767059AC-7A33-4C1A-88A7-1E57D8931135}" srcId="{FECB51F5-A62A-47C0-AC96-CF0707171281}" destId="{3B2BDE4F-5E46-4311-876E-2083A44249E8}" srcOrd="0" destOrd="0" parTransId="{75D36B2C-3C54-40D3-9373-84E89810DEBC}" sibTransId="{AA2BAB8D-F84A-42BB-8EE4-D12750CF2C7E}"/>
    <dgm:cxn modelId="{13C87CE9-FC5F-4447-A0C8-67AC1E3994D9}" srcId="{C6752A6C-5C69-4834-B03A-17F25DFFAA24}" destId="{F8D039D0-C0B7-434B-8F9B-77EE56C3328B}" srcOrd="0" destOrd="0" parTransId="{D5DE834F-3D31-4C4B-99A9-CF9FC8CAE10F}" sibTransId="{43E725FD-B806-41F6-AB52-08E12C960823}"/>
    <dgm:cxn modelId="{D05F43A3-3565-AA48-B296-191406071A5D}" type="presOf" srcId="{B5969B6A-A0F1-4AC4-838C-E65DF2DE2B1B}" destId="{CBBABFE4-D582-4A14-A0B1-808955DEF1C9}" srcOrd="0" destOrd="1" presId="urn:microsoft.com/office/officeart/2005/8/layout/vList2"/>
    <dgm:cxn modelId="{C6152FD9-355F-C441-8D11-06EFB156FD75}" type="presOf" srcId="{FEB149AF-95C8-49D7-80F7-6744B82B6F1C}" destId="{35537ED9-61E7-49EB-A828-9EA364AF4353}" srcOrd="0" destOrd="2" presId="urn:microsoft.com/office/officeart/2005/8/layout/vList2"/>
    <dgm:cxn modelId="{7E432E12-92C7-4601-8496-BBBC97ACC7C9}" srcId="{CF9596F9-8044-4540-9802-194713F445CB}" destId="{C6752A6C-5C69-4834-B03A-17F25DFFAA24}" srcOrd="0" destOrd="0" parTransId="{7327D27D-4396-4C05-BEBD-CA9BBD4E71EC}" sibTransId="{17B0F4D7-0C83-4076-80A7-F25503321230}"/>
    <dgm:cxn modelId="{AC039284-60DA-4ACD-A901-DCFCB28DF34D}" srcId="{FECB51F5-A62A-47C0-AC96-CF0707171281}" destId="{F15CAB0B-A7E4-41C3-9AB0-6A0D96E34F01}" srcOrd="1" destOrd="0" parTransId="{25C307E2-1ECE-430D-AF7F-C22D57BCF23C}" sibTransId="{86E941DC-28EB-4FDF-B31F-5542597A72EE}"/>
    <dgm:cxn modelId="{226E25EB-0C31-1C4B-80F2-4A78E5845DCE}" type="presOf" srcId="{F15CAB0B-A7E4-41C3-9AB0-6A0D96E34F01}" destId="{35537ED9-61E7-49EB-A828-9EA364AF4353}" srcOrd="0" destOrd="3" presId="urn:microsoft.com/office/officeart/2005/8/layout/vList2"/>
    <dgm:cxn modelId="{D0FFD1AD-B4FC-E041-AE64-BD8D247E2C4A}" type="presOf" srcId="{F8D039D0-C0B7-434B-8F9B-77EE56C3328B}" destId="{CBBABFE4-D582-4A14-A0B1-808955DEF1C9}" srcOrd="0" destOrd="0" presId="urn:microsoft.com/office/officeart/2005/8/layout/vList2"/>
    <dgm:cxn modelId="{2B211367-0604-4455-8BF0-E6E9A4CB275A}" srcId="{CF9596F9-8044-4540-9802-194713F445CB}" destId="{FECB51F5-A62A-47C0-AC96-CF0707171281}" srcOrd="1" destOrd="0" parTransId="{C40D4BE7-48BD-436E-8DB4-5C053494F20E}" sibTransId="{070AAB23-9022-476B-B7E3-743BA9595BD1}"/>
    <dgm:cxn modelId="{0B1695FC-AA16-440D-854E-C67EFFFADA6D}" srcId="{C6752A6C-5C69-4834-B03A-17F25DFFAA24}" destId="{9E656AA4-903D-4F58-AB6F-057980CC0D4A}" srcOrd="4" destOrd="0" parTransId="{77A0BAA3-84BC-4CDE-B63F-DD7C464B88DC}" sibTransId="{5B6B71D9-CA7A-4121-B880-9670A61F8AC0}"/>
    <dgm:cxn modelId="{ADE5D6D7-3959-B046-8E6C-77D9302BAA98}" type="presOf" srcId="{F38385C6-1C19-4B83-BF0D-A5E81309122C}" destId="{35537ED9-61E7-49EB-A828-9EA364AF4353}" srcOrd="0" destOrd="4" presId="urn:microsoft.com/office/officeart/2005/8/layout/vList2"/>
    <dgm:cxn modelId="{D3D7ED28-5D39-1B49-A5A2-9A0852BBE42A}" type="presOf" srcId="{C6752A6C-5C69-4834-B03A-17F25DFFAA24}" destId="{E7F38453-A654-4637-8A87-8A7444FCCE8B}" srcOrd="0" destOrd="0" presId="urn:microsoft.com/office/officeart/2005/8/layout/vList2"/>
    <dgm:cxn modelId="{AFA018FD-61CE-454B-ABA5-DE84CC1C0583}" srcId="{C6752A6C-5C69-4834-B03A-17F25DFFAA24}" destId="{BD424829-6836-4239-8239-FFB99BC698C4}" srcOrd="3" destOrd="0" parTransId="{C8C0134E-BCF9-4441-A249-C7B507CF0103}" sibTransId="{374E1E77-F3A4-4D86-B4CE-0DDA20762996}"/>
    <dgm:cxn modelId="{E0E0A942-B1D1-A04F-821E-B0934BFE63B5}" type="presOf" srcId="{9E656AA4-903D-4F58-AB6F-057980CC0D4A}" destId="{CBBABFE4-D582-4A14-A0B1-808955DEF1C9}" srcOrd="0" destOrd="4" presId="urn:microsoft.com/office/officeart/2005/8/layout/vList2"/>
    <dgm:cxn modelId="{8AF8D950-51B4-41D1-A328-479A6C37A63D}" srcId="{C6752A6C-5C69-4834-B03A-17F25DFFAA24}" destId="{CE6C105A-143A-49C8-98A5-B72B2A576104}" srcOrd="2" destOrd="0" parTransId="{0DB45C44-62AA-417D-8445-1804C2E28D4D}" sibTransId="{F736F5F6-A295-4C8B-97B1-6A48AB150AC4}"/>
    <dgm:cxn modelId="{AF682667-6B79-4653-8432-2495298B9666}" srcId="{3B2BDE4F-5E46-4311-876E-2083A44249E8}" destId="{FEB149AF-95C8-49D7-80F7-6744B82B6F1C}" srcOrd="1" destOrd="0" parTransId="{DFF74AD4-C827-4E44-A7D1-EC4C4381BC86}" sibTransId="{E117F892-7585-4A43-ADED-66DF09CD300A}"/>
    <dgm:cxn modelId="{DB6F8958-6F58-1B4B-9444-D362E7EE7316}" type="presOf" srcId="{CE6C105A-143A-49C8-98A5-B72B2A576104}" destId="{CBBABFE4-D582-4A14-A0B1-808955DEF1C9}" srcOrd="0" destOrd="2" presId="urn:microsoft.com/office/officeart/2005/8/layout/vList2"/>
    <dgm:cxn modelId="{DC396895-E717-4A64-A6D6-5F4C43737892}" srcId="{3B2BDE4F-5E46-4311-876E-2083A44249E8}" destId="{F8BBCEE6-7A38-4AB7-A705-0790908C19AC}" srcOrd="0" destOrd="0" parTransId="{15974CA4-E397-41F2-814E-99E4DA91385E}" sibTransId="{757D881E-505B-4B86-A62A-F589BB78CBE7}"/>
    <dgm:cxn modelId="{FF5E3CB7-5BE0-42C2-BFBA-EA6AB3928DB1}" srcId="{FECB51F5-A62A-47C0-AC96-CF0707171281}" destId="{F38385C6-1C19-4B83-BF0D-A5E81309122C}" srcOrd="2" destOrd="0" parTransId="{47D292E0-ED17-4BB9-8B69-6594E7A7DB91}" sibTransId="{E65C61CF-6853-45AD-A3C2-57874C16D69A}"/>
    <dgm:cxn modelId="{6265EFCD-EA9D-F548-99AE-E3AFA639D0C1}" type="presOf" srcId="{3B2BDE4F-5E46-4311-876E-2083A44249E8}" destId="{35537ED9-61E7-49EB-A828-9EA364AF4353}" srcOrd="0" destOrd="0" presId="urn:microsoft.com/office/officeart/2005/8/layout/vList2"/>
    <dgm:cxn modelId="{0860F66C-30A2-2C46-9ADC-23902B4CDBFF}" type="presOf" srcId="{F8BBCEE6-7A38-4AB7-A705-0790908C19AC}" destId="{35537ED9-61E7-49EB-A828-9EA364AF4353}" srcOrd="0" destOrd="1" presId="urn:microsoft.com/office/officeart/2005/8/layout/vList2"/>
    <dgm:cxn modelId="{85FB8D3B-22BB-D14C-A07B-14BA58D9F9F2}" type="presOf" srcId="{BD424829-6836-4239-8239-FFB99BC698C4}" destId="{CBBABFE4-D582-4A14-A0B1-808955DEF1C9}" srcOrd="0" destOrd="3" presId="urn:microsoft.com/office/officeart/2005/8/layout/vList2"/>
    <dgm:cxn modelId="{787775DB-EA58-C84B-9E98-0A964DBCE323}" type="presOf" srcId="{CF9596F9-8044-4540-9802-194713F445CB}" destId="{B9B06DA0-C3A1-42D8-8CF1-31C6F530E76C}" srcOrd="0" destOrd="0" presId="urn:microsoft.com/office/officeart/2005/8/layout/vList2"/>
    <dgm:cxn modelId="{2FFC305E-3A48-4712-A50D-54C29F62A8CA}" srcId="{C6752A6C-5C69-4834-B03A-17F25DFFAA24}" destId="{B5969B6A-A0F1-4AC4-838C-E65DF2DE2B1B}" srcOrd="1" destOrd="0" parTransId="{0D462A92-0557-4597-B487-5DF593411B4F}" sibTransId="{3AD78B19-8CEB-4711-9454-9E6633B4F812}"/>
    <dgm:cxn modelId="{26C26A57-E4EC-F34B-936A-1E2F7F2A49C3}" type="presParOf" srcId="{B9B06DA0-C3A1-42D8-8CF1-31C6F530E76C}" destId="{E7F38453-A654-4637-8A87-8A7444FCCE8B}" srcOrd="0" destOrd="0" presId="urn:microsoft.com/office/officeart/2005/8/layout/vList2"/>
    <dgm:cxn modelId="{50559E6A-5168-CE46-A9E1-237A0014806A}" type="presParOf" srcId="{B9B06DA0-C3A1-42D8-8CF1-31C6F530E76C}" destId="{CBBABFE4-D582-4A14-A0B1-808955DEF1C9}" srcOrd="1" destOrd="0" presId="urn:microsoft.com/office/officeart/2005/8/layout/vList2"/>
    <dgm:cxn modelId="{BF0F5216-C0CF-9A44-B54F-E8DC0E30DEFA}" type="presParOf" srcId="{B9B06DA0-C3A1-42D8-8CF1-31C6F530E76C}" destId="{7165F6EF-18CE-43A0-AE48-69CB100AA8A1}" srcOrd="2" destOrd="0" presId="urn:microsoft.com/office/officeart/2005/8/layout/vList2"/>
    <dgm:cxn modelId="{09CCAA61-8813-4F42-864F-E73FA520FD65}" type="presParOf" srcId="{B9B06DA0-C3A1-42D8-8CF1-31C6F530E76C}" destId="{35537ED9-61E7-49EB-A828-9EA364AF4353}" srcOrd="3" destOrd="0" presId="urn:microsoft.com/office/officeart/2005/8/layout/vList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CFAADD0B-DDC1-4B25-ACE9-9B730DFC2DD5}"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2C930989-FC38-45E0-A8E4-3128A126CAF0}">
      <dgm:prSet/>
      <dgm:spPr/>
      <dgm:t>
        <a:bodyPr/>
        <a:lstStyle/>
        <a:p>
          <a:r>
            <a:rPr lang="en-US" b="1" dirty="0" smtClean="0"/>
            <a:t>Process:</a:t>
          </a:r>
          <a:endParaRPr lang="en-US" dirty="0"/>
        </a:p>
      </dgm:t>
    </dgm:pt>
    <dgm:pt modelId="{69BE555D-B818-4830-BB6B-B79B18014AA5}" type="parTrans" cxnId="{81A9D12D-8B7A-4B8F-B412-C8819F309BDD}">
      <dgm:prSet/>
      <dgm:spPr/>
      <dgm:t>
        <a:bodyPr/>
        <a:lstStyle/>
        <a:p>
          <a:endParaRPr lang="en-US"/>
        </a:p>
      </dgm:t>
    </dgm:pt>
    <dgm:pt modelId="{0A96DF12-BDF7-4C98-B4CD-D8187C9A579F}" type="sibTrans" cxnId="{81A9D12D-8B7A-4B8F-B412-C8819F309BDD}">
      <dgm:prSet/>
      <dgm:spPr/>
      <dgm:t>
        <a:bodyPr/>
        <a:lstStyle/>
        <a:p>
          <a:endParaRPr lang="en-US"/>
        </a:p>
      </dgm:t>
    </dgm:pt>
    <dgm:pt modelId="{8E8401FF-563A-48FE-A9BC-836A86631FFC}">
      <dgm:prSet/>
      <dgm:spPr/>
      <dgm:t>
        <a:bodyPr/>
        <a:lstStyle/>
        <a:p>
          <a:r>
            <a:rPr lang="en-US" dirty="0" smtClean="0"/>
            <a:t>Individuals select and rent open apartments</a:t>
          </a:r>
          <a:endParaRPr lang="en-US" dirty="0"/>
        </a:p>
      </dgm:t>
    </dgm:pt>
    <dgm:pt modelId="{6E677F98-24DA-4982-8324-D44AB46B08CA}" type="parTrans" cxnId="{5B994050-95BB-459C-B1A3-F3569D04C894}">
      <dgm:prSet/>
      <dgm:spPr/>
      <dgm:t>
        <a:bodyPr/>
        <a:lstStyle/>
        <a:p>
          <a:endParaRPr lang="en-US"/>
        </a:p>
      </dgm:t>
    </dgm:pt>
    <dgm:pt modelId="{E9102A21-0567-4766-90A5-586CEA0FC74A}" type="sibTrans" cxnId="{5B994050-95BB-459C-B1A3-F3569D04C894}">
      <dgm:prSet/>
      <dgm:spPr/>
      <dgm:t>
        <a:bodyPr/>
        <a:lstStyle/>
        <a:p>
          <a:endParaRPr lang="en-US"/>
        </a:p>
      </dgm:t>
    </dgm:pt>
    <dgm:pt modelId="{F6B4D406-9181-42E2-8C70-0A91108DE3D6}">
      <dgm:prSet/>
      <dgm:spPr/>
      <dgm:t>
        <a:bodyPr/>
        <a:lstStyle/>
        <a:p>
          <a:r>
            <a:rPr lang="en-US" dirty="0" smtClean="0"/>
            <a:t># of roommates depends on income and desire</a:t>
          </a:r>
          <a:endParaRPr lang="en-US" dirty="0"/>
        </a:p>
      </dgm:t>
    </dgm:pt>
    <dgm:pt modelId="{1A3B463A-C601-41DD-8ED2-D61C1FD00B41}" type="parTrans" cxnId="{535AF9BD-0879-4371-BEDB-3AF6677D6E81}">
      <dgm:prSet/>
      <dgm:spPr/>
      <dgm:t>
        <a:bodyPr/>
        <a:lstStyle/>
        <a:p>
          <a:endParaRPr lang="en-US"/>
        </a:p>
      </dgm:t>
    </dgm:pt>
    <dgm:pt modelId="{D3B6EA6B-17A9-4A0E-9D99-AE834F87D582}" type="sibTrans" cxnId="{535AF9BD-0879-4371-BEDB-3AF6677D6E81}">
      <dgm:prSet/>
      <dgm:spPr/>
      <dgm:t>
        <a:bodyPr/>
        <a:lstStyle/>
        <a:p>
          <a:endParaRPr lang="en-US"/>
        </a:p>
      </dgm:t>
    </dgm:pt>
    <dgm:pt modelId="{8168214B-2670-49BD-B6DE-0CB49A2D14EF}">
      <dgm:prSet/>
      <dgm:spPr/>
      <dgm:t>
        <a:bodyPr/>
        <a:lstStyle/>
        <a:p>
          <a:r>
            <a:rPr lang="en-US" dirty="0" smtClean="0"/>
            <a:t>Technology installed</a:t>
          </a:r>
          <a:endParaRPr lang="en-US" dirty="0"/>
        </a:p>
      </dgm:t>
    </dgm:pt>
    <dgm:pt modelId="{A09C5B20-F50D-4CD7-87AE-C290F80D7C51}" type="parTrans" cxnId="{C71C8A33-63C1-47AB-A810-051BAE5B9F61}">
      <dgm:prSet/>
      <dgm:spPr/>
      <dgm:t>
        <a:bodyPr/>
        <a:lstStyle/>
        <a:p>
          <a:endParaRPr lang="en-US"/>
        </a:p>
      </dgm:t>
    </dgm:pt>
    <dgm:pt modelId="{1CDD7454-2FC3-4B22-9BD4-A9E69070898D}" type="sibTrans" cxnId="{C71C8A33-63C1-47AB-A810-051BAE5B9F61}">
      <dgm:prSet/>
      <dgm:spPr/>
      <dgm:t>
        <a:bodyPr/>
        <a:lstStyle/>
        <a:p>
          <a:endParaRPr lang="en-US"/>
        </a:p>
      </dgm:t>
    </dgm:pt>
    <dgm:pt modelId="{2FEBCF69-2FD5-4C18-9376-1CACFDA706FF}">
      <dgm:prSet/>
      <dgm:spPr/>
      <dgm:t>
        <a:bodyPr/>
        <a:lstStyle/>
        <a:p>
          <a:r>
            <a:rPr lang="en-US" dirty="0" smtClean="0">
              <a:solidFill>
                <a:schemeClr val="accent1"/>
              </a:solidFill>
            </a:rPr>
            <a:t>Call Pendants for individuals and staff – </a:t>
          </a:r>
          <a:endParaRPr lang="en-US" dirty="0">
            <a:solidFill>
              <a:schemeClr val="accent1"/>
            </a:solidFill>
          </a:endParaRPr>
        </a:p>
      </dgm:t>
    </dgm:pt>
    <dgm:pt modelId="{59EBCA84-54F2-4FEF-8099-ED9A24BBDCCA}" type="parTrans" cxnId="{B6170A23-EB6F-4E19-96F8-07D28116CF2F}">
      <dgm:prSet/>
      <dgm:spPr/>
      <dgm:t>
        <a:bodyPr/>
        <a:lstStyle/>
        <a:p>
          <a:endParaRPr lang="en-US"/>
        </a:p>
      </dgm:t>
    </dgm:pt>
    <dgm:pt modelId="{932C058B-5CCA-42D1-9024-E4FC3999FDA9}" type="sibTrans" cxnId="{B6170A23-EB6F-4E19-96F8-07D28116CF2F}">
      <dgm:prSet/>
      <dgm:spPr/>
      <dgm:t>
        <a:bodyPr/>
        <a:lstStyle/>
        <a:p>
          <a:endParaRPr lang="en-US"/>
        </a:p>
      </dgm:t>
    </dgm:pt>
    <dgm:pt modelId="{D4D623F8-AFCD-4CA8-8F09-CF7452EAA38D}">
      <dgm:prSet/>
      <dgm:spPr/>
      <dgm:t>
        <a:bodyPr/>
        <a:lstStyle/>
        <a:p>
          <a:r>
            <a:rPr lang="en-US" dirty="0" smtClean="0">
              <a:solidFill>
                <a:schemeClr val="tx2"/>
              </a:solidFill>
            </a:rPr>
            <a:t>Silent call for help for individuals</a:t>
          </a:r>
          <a:endParaRPr lang="en-US" dirty="0">
            <a:solidFill>
              <a:schemeClr val="tx2"/>
            </a:solidFill>
          </a:endParaRPr>
        </a:p>
      </dgm:t>
    </dgm:pt>
    <dgm:pt modelId="{CD27C8CC-53BF-4589-BB35-1091E17A7769}" type="parTrans" cxnId="{CB671203-CB54-4A5D-8ECE-BD3BD0E9799B}">
      <dgm:prSet/>
      <dgm:spPr/>
      <dgm:t>
        <a:bodyPr/>
        <a:lstStyle/>
        <a:p>
          <a:endParaRPr lang="en-US"/>
        </a:p>
      </dgm:t>
    </dgm:pt>
    <dgm:pt modelId="{04F30965-B35E-4E74-9BB9-21F0D2EB139F}" type="sibTrans" cxnId="{CB671203-CB54-4A5D-8ECE-BD3BD0E9799B}">
      <dgm:prSet/>
      <dgm:spPr/>
      <dgm:t>
        <a:bodyPr/>
        <a:lstStyle/>
        <a:p>
          <a:endParaRPr lang="en-US"/>
        </a:p>
      </dgm:t>
    </dgm:pt>
    <dgm:pt modelId="{9E662360-A565-4A29-BB7E-EC6EB6304A86}">
      <dgm:prSet/>
      <dgm:spPr/>
      <dgm:t>
        <a:bodyPr/>
        <a:lstStyle/>
        <a:p>
          <a:r>
            <a:rPr lang="en-US" dirty="0" smtClean="0">
              <a:solidFill>
                <a:schemeClr val="tx2"/>
              </a:solidFill>
            </a:rPr>
            <a:t>Tracks when staff are in each apartment</a:t>
          </a:r>
          <a:endParaRPr lang="en-US" dirty="0">
            <a:solidFill>
              <a:schemeClr val="tx2"/>
            </a:solidFill>
          </a:endParaRPr>
        </a:p>
      </dgm:t>
    </dgm:pt>
    <dgm:pt modelId="{93C450A6-51D1-4308-87DD-E42C324DED2F}" type="parTrans" cxnId="{D68609C8-E339-4E82-B1FA-00082A1323DB}">
      <dgm:prSet/>
      <dgm:spPr/>
      <dgm:t>
        <a:bodyPr/>
        <a:lstStyle/>
        <a:p>
          <a:endParaRPr lang="en-US"/>
        </a:p>
      </dgm:t>
    </dgm:pt>
    <dgm:pt modelId="{564C384C-E22C-4BBF-A873-7CE3BE210ACB}" type="sibTrans" cxnId="{D68609C8-E339-4E82-B1FA-00082A1323DB}">
      <dgm:prSet/>
      <dgm:spPr/>
      <dgm:t>
        <a:bodyPr/>
        <a:lstStyle/>
        <a:p>
          <a:endParaRPr lang="en-US"/>
        </a:p>
      </dgm:t>
    </dgm:pt>
    <dgm:pt modelId="{3A2BF0D3-CF80-42AD-816C-5C7DEE940168}">
      <dgm:prSet/>
      <dgm:spPr/>
      <dgm:t>
        <a:bodyPr/>
        <a:lstStyle/>
        <a:p>
          <a:r>
            <a:rPr lang="en-US" dirty="0" smtClean="0">
              <a:solidFill>
                <a:schemeClr val="accent1"/>
              </a:solidFill>
            </a:rPr>
            <a:t>Door and motion sensors</a:t>
          </a:r>
          <a:endParaRPr lang="en-US" dirty="0">
            <a:solidFill>
              <a:schemeClr val="accent1"/>
            </a:solidFill>
          </a:endParaRPr>
        </a:p>
      </dgm:t>
    </dgm:pt>
    <dgm:pt modelId="{23A294FA-C874-425C-9356-9BAB2F8ED74A}" type="parTrans" cxnId="{33F2C977-9EFF-45EF-9C68-45C82A9BD8B0}">
      <dgm:prSet/>
      <dgm:spPr/>
      <dgm:t>
        <a:bodyPr/>
        <a:lstStyle/>
        <a:p>
          <a:endParaRPr lang="en-US"/>
        </a:p>
      </dgm:t>
    </dgm:pt>
    <dgm:pt modelId="{E916B42A-46B3-4F7A-9F7C-2978D718DC77}" type="sibTrans" cxnId="{33F2C977-9EFF-45EF-9C68-45C82A9BD8B0}">
      <dgm:prSet/>
      <dgm:spPr/>
      <dgm:t>
        <a:bodyPr/>
        <a:lstStyle/>
        <a:p>
          <a:endParaRPr lang="en-US"/>
        </a:p>
      </dgm:t>
    </dgm:pt>
    <dgm:pt modelId="{00EF23AB-BF3E-4CBE-BAFF-ABAD2F49155C}">
      <dgm:prSet/>
      <dgm:spPr/>
      <dgm:t>
        <a:bodyPr/>
        <a:lstStyle/>
        <a:p>
          <a:r>
            <a:rPr lang="en-US" dirty="0" smtClean="0">
              <a:solidFill>
                <a:schemeClr val="accent1"/>
              </a:solidFill>
            </a:rPr>
            <a:t>Bed sensors (in most cases)</a:t>
          </a:r>
          <a:endParaRPr lang="en-US" dirty="0">
            <a:solidFill>
              <a:schemeClr val="accent1"/>
            </a:solidFill>
          </a:endParaRPr>
        </a:p>
      </dgm:t>
    </dgm:pt>
    <dgm:pt modelId="{69BA7B81-64E3-4037-89B4-CA9DA7043889}" type="parTrans" cxnId="{EA5B6728-B6A9-4008-8D7F-55AA95BD7928}">
      <dgm:prSet/>
      <dgm:spPr/>
      <dgm:t>
        <a:bodyPr/>
        <a:lstStyle/>
        <a:p>
          <a:endParaRPr lang="en-US"/>
        </a:p>
      </dgm:t>
    </dgm:pt>
    <dgm:pt modelId="{EBD2A6BE-9555-436F-9F50-7C857CDAAF4D}" type="sibTrans" cxnId="{EA5B6728-B6A9-4008-8D7F-55AA95BD7928}">
      <dgm:prSet/>
      <dgm:spPr/>
      <dgm:t>
        <a:bodyPr/>
        <a:lstStyle/>
        <a:p>
          <a:endParaRPr lang="en-US"/>
        </a:p>
      </dgm:t>
    </dgm:pt>
    <dgm:pt modelId="{C0FD8B20-DE7A-4FDD-B98F-BD6963307271}">
      <dgm:prSet/>
      <dgm:spPr/>
      <dgm:t>
        <a:bodyPr/>
        <a:lstStyle/>
        <a:p>
          <a:r>
            <a:rPr lang="en-US" dirty="0" smtClean="0">
              <a:solidFill>
                <a:schemeClr val="accent1"/>
              </a:solidFill>
            </a:rPr>
            <a:t>Smoke alarm sensors</a:t>
          </a:r>
          <a:endParaRPr lang="en-US" dirty="0">
            <a:solidFill>
              <a:schemeClr val="accent1"/>
            </a:solidFill>
          </a:endParaRPr>
        </a:p>
      </dgm:t>
    </dgm:pt>
    <dgm:pt modelId="{1D6750C3-F415-4A4D-8C02-A0CB9AF28DEE}" type="parTrans" cxnId="{C029F00B-E52F-4FD1-80E9-D45568271474}">
      <dgm:prSet/>
      <dgm:spPr/>
      <dgm:t>
        <a:bodyPr/>
        <a:lstStyle/>
        <a:p>
          <a:endParaRPr lang="en-US"/>
        </a:p>
      </dgm:t>
    </dgm:pt>
    <dgm:pt modelId="{6C8DC893-4FE8-4761-BE1E-5D3DBAED9F31}" type="sibTrans" cxnId="{C029F00B-E52F-4FD1-80E9-D45568271474}">
      <dgm:prSet/>
      <dgm:spPr/>
      <dgm:t>
        <a:bodyPr/>
        <a:lstStyle/>
        <a:p>
          <a:endParaRPr lang="en-US"/>
        </a:p>
      </dgm:t>
    </dgm:pt>
    <dgm:pt modelId="{E207D06D-1FBF-4675-8EE2-4387BDB9883A}">
      <dgm:prSet/>
      <dgm:spPr/>
      <dgm:t>
        <a:bodyPr/>
        <a:lstStyle/>
        <a:p>
          <a:r>
            <a:rPr lang="en-US" dirty="0" smtClean="0">
              <a:solidFill>
                <a:schemeClr val="accent1"/>
              </a:solidFill>
            </a:rPr>
            <a:t>Stove Guard</a:t>
          </a:r>
          <a:endParaRPr lang="en-US" dirty="0">
            <a:solidFill>
              <a:schemeClr val="accent1"/>
            </a:solidFill>
          </a:endParaRPr>
        </a:p>
      </dgm:t>
    </dgm:pt>
    <dgm:pt modelId="{F9BA9C7F-3E05-4664-AD02-CC3276FC2178}" type="parTrans" cxnId="{9FECB875-CDD9-45AD-9AAD-692B7A1D3065}">
      <dgm:prSet/>
      <dgm:spPr/>
      <dgm:t>
        <a:bodyPr/>
        <a:lstStyle/>
        <a:p>
          <a:endParaRPr lang="en-US"/>
        </a:p>
      </dgm:t>
    </dgm:pt>
    <dgm:pt modelId="{F8AB1DE8-C090-4728-B5A8-39D7AE213CED}" type="sibTrans" cxnId="{9FECB875-CDD9-45AD-9AAD-692B7A1D3065}">
      <dgm:prSet/>
      <dgm:spPr/>
      <dgm:t>
        <a:bodyPr/>
        <a:lstStyle/>
        <a:p>
          <a:endParaRPr lang="en-US"/>
        </a:p>
      </dgm:t>
    </dgm:pt>
    <dgm:pt modelId="{A0130332-6989-4581-8277-F38D598C23A0}">
      <dgm:prSet/>
      <dgm:spPr/>
      <dgm:t>
        <a:bodyPr/>
        <a:lstStyle/>
        <a:p>
          <a:r>
            <a:rPr lang="en-US" dirty="0" smtClean="0"/>
            <a:t>Teams decide on individual service goals, expectations, and support needs</a:t>
          </a:r>
          <a:endParaRPr lang="en-US" dirty="0"/>
        </a:p>
      </dgm:t>
    </dgm:pt>
    <dgm:pt modelId="{50749D77-FC24-48B7-8654-4A42466E0DF6}" type="parTrans" cxnId="{E3DA12B1-CBB3-4B7D-9532-9CC7D87DACE4}">
      <dgm:prSet/>
      <dgm:spPr/>
      <dgm:t>
        <a:bodyPr/>
        <a:lstStyle/>
        <a:p>
          <a:endParaRPr lang="en-US"/>
        </a:p>
      </dgm:t>
    </dgm:pt>
    <dgm:pt modelId="{C9BC81DF-3268-4D83-A7B0-AEDB9BB225AD}" type="sibTrans" cxnId="{E3DA12B1-CBB3-4B7D-9532-9CC7D87DACE4}">
      <dgm:prSet/>
      <dgm:spPr/>
      <dgm:t>
        <a:bodyPr/>
        <a:lstStyle/>
        <a:p>
          <a:endParaRPr lang="en-US"/>
        </a:p>
      </dgm:t>
    </dgm:pt>
    <dgm:pt modelId="{16D4177A-BACC-4BCD-AEEB-8949A32EA74E}">
      <dgm:prSet/>
      <dgm:spPr/>
      <dgm:t>
        <a:bodyPr/>
        <a:lstStyle/>
        <a:p>
          <a:r>
            <a:rPr lang="en-US" dirty="0" smtClean="0"/>
            <a:t>Equipment cost = $3,400 on average</a:t>
          </a:r>
          <a:endParaRPr lang="en-US" dirty="0"/>
        </a:p>
      </dgm:t>
    </dgm:pt>
    <dgm:pt modelId="{9F0C32A7-4514-495A-9765-8BF6E3748C2B}" type="parTrans" cxnId="{771A222B-8BB7-4387-820F-B2BC96460571}">
      <dgm:prSet/>
      <dgm:spPr/>
      <dgm:t>
        <a:bodyPr/>
        <a:lstStyle/>
        <a:p>
          <a:endParaRPr lang="en-US"/>
        </a:p>
      </dgm:t>
    </dgm:pt>
    <dgm:pt modelId="{E8A5BE6F-E6ED-4F3F-B866-40A10ACEAA03}" type="sibTrans" cxnId="{771A222B-8BB7-4387-820F-B2BC96460571}">
      <dgm:prSet/>
      <dgm:spPr/>
      <dgm:t>
        <a:bodyPr/>
        <a:lstStyle/>
        <a:p>
          <a:endParaRPr lang="en-US"/>
        </a:p>
      </dgm:t>
    </dgm:pt>
    <dgm:pt modelId="{7E52BC9B-163A-41FE-99C4-12E5F61B3249}">
      <dgm:prSet/>
      <dgm:spPr/>
      <dgm:t>
        <a:bodyPr/>
        <a:lstStyle/>
        <a:p>
          <a:r>
            <a:rPr lang="en-US" dirty="0" smtClean="0"/>
            <a:t>Each apartment monthly SENS service is $89.95/month</a:t>
          </a:r>
          <a:endParaRPr lang="en-US" dirty="0"/>
        </a:p>
      </dgm:t>
    </dgm:pt>
    <dgm:pt modelId="{76F6A14C-5A05-41C1-A8AC-C2CD7CF6D581}" type="parTrans" cxnId="{C4720E0F-345F-46FB-95D9-42FE2B1A19C4}">
      <dgm:prSet/>
      <dgm:spPr/>
      <dgm:t>
        <a:bodyPr/>
        <a:lstStyle/>
        <a:p>
          <a:endParaRPr lang="en-US"/>
        </a:p>
      </dgm:t>
    </dgm:pt>
    <dgm:pt modelId="{F6AD6743-941B-4BA0-BE8B-93DE4573AEA2}" type="sibTrans" cxnId="{C4720E0F-345F-46FB-95D9-42FE2B1A19C4}">
      <dgm:prSet/>
      <dgm:spPr/>
      <dgm:t>
        <a:bodyPr/>
        <a:lstStyle/>
        <a:p>
          <a:endParaRPr lang="en-US"/>
        </a:p>
      </dgm:t>
    </dgm:pt>
    <dgm:pt modelId="{48373E20-CF80-48B1-B97F-618B2311993C}">
      <dgm:prSet/>
      <dgm:spPr/>
      <dgm:t>
        <a:bodyPr/>
        <a:lstStyle/>
        <a:p>
          <a:endParaRPr lang="en-US" dirty="0"/>
        </a:p>
      </dgm:t>
    </dgm:pt>
    <dgm:pt modelId="{12569F1F-604B-4A4B-B981-5C094D197394}" type="parTrans" cxnId="{C6AC6459-28D1-4404-A47C-27C1920AA26E}">
      <dgm:prSet/>
      <dgm:spPr/>
      <dgm:t>
        <a:bodyPr/>
        <a:lstStyle/>
        <a:p>
          <a:endParaRPr lang="en-US"/>
        </a:p>
      </dgm:t>
    </dgm:pt>
    <dgm:pt modelId="{E60A5C98-BDFB-4271-B1C7-88D1ABC8F247}" type="sibTrans" cxnId="{C6AC6459-28D1-4404-A47C-27C1920AA26E}">
      <dgm:prSet/>
      <dgm:spPr/>
      <dgm:t>
        <a:bodyPr/>
        <a:lstStyle/>
        <a:p>
          <a:endParaRPr lang="en-US"/>
        </a:p>
      </dgm:t>
    </dgm:pt>
    <dgm:pt modelId="{904FFFE5-CED7-4520-93DB-60DB530E0B73}" type="pres">
      <dgm:prSet presAssocID="{CFAADD0B-DDC1-4B25-ACE9-9B730DFC2DD5}" presName="linear" presStyleCnt="0">
        <dgm:presLayoutVars>
          <dgm:animLvl val="lvl"/>
          <dgm:resizeHandles val="exact"/>
        </dgm:presLayoutVars>
      </dgm:prSet>
      <dgm:spPr/>
      <dgm:t>
        <a:bodyPr/>
        <a:lstStyle/>
        <a:p>
          <a:endParaRPr lang="en-US"/>
        </a:p>
      </dgm:t>
    </dgm:pt>
    <dgm:pt modelId="{3405A486-9566-40AC-B3DB-0856F1B7524A}" type="pres">
      <dgm:prSet presAssocID="{2C930989-FC38-45E0-A8E4-3128A126CAF0}" presName="parentText" presStyleLbl="node1" presStyleIdx="0" presStyleCnt="1">
        <dgm:presLayoutVars>
          <dgm:chMax val="0"/>
          <dgm:bulletEnabled val="1"/>
        </dgm:presLayoutVars>
      </dgm:prSet>
      <dgm:spPr/>
      <dgm:t>
        <a:bodyPr/>
        <a:lstStyle/>
        <a:p>
          <a:endParaRPr lang="en-US"/>
        </a:p>
      </dgm:t>
    </dgm:pt>
    <dgm:pt modelId="{DA0FB69D-EA72-49A0-AEBB-A4CD78652089}" type="pres">
      <dgm:prSet presAssocID="{2C930989-FC38-45E0-A8E4-3128A126CAF0}" presName="childText" presStyleLbl="revTx" presStyleIdx="0" presStyleCnt="1">
        <dgm:presLayoutVars>
          <dgm:bulletEnabled val="1"/>
        </dgm:presLayoutVars>
      </dgm:prSet>
      <dgm:spPr/>
      <dgm:t>
        <a:bodyPr/>
        <a:lstStyle/>
        <a:p>
          <a:endParaRPr lang="en-US"/>
        </a:p>
      </dgm:t>
    </dgm:pt>
  </dgm:ptLst>
  <dgm:cxnLst>
    <dgm:cxn modelId="{D2845D11-DA66-3E45-9CD5-CE701C8DBD1B}" type="presOf" srcId="{9E662360-A565-4A29-BB7E-EC6EB6304A86}" destId="{DA0FB69D-EA72-49A0-AEBB-A4CD78652089}" srcOrd="0" destOrd="5" presId="urn:microsoft.com/office/officeart/2005/8/layout/vList2"/>
    <dgm:cxn modelId="{E3DA12B1-CBB3-4B7D-9532-9CC7D87DACE4}" srcId="{2C930989-FC38-45E0-A8E4-3128A126CAF0}" destId="{A0130332-6989-4581-8277-F38D598C23A0}" srcOrd="3" destOrd="0" parTransId="{50749D77-FC24-48B7-8654-4A42466E0DF6}" sibTransId="{C9BC81DF-3268-4D83-A7B0-AEDB9BB225AD}"/>
    <dgm:cxn modelId="{DFFC616F-96D7-7045-91A4-62B2C1ED8FB7}" type="presOf" srcId="{A0130332-6989-4581-8277-F38D598C23A0}" destId="{DA0FB69D-EA72-49A0-AEBB-A4CD78652089}" srcOrd="0" destOrd="10" presId="urn:microsoft.com/office/officeart/2005/8/layout/vList2"/>
    <dgm:cxn modelId="{5B3F29F1-46B2-DC4E-980B-6ECFA3BA6D04}" type="presOf" srcId="{16D4177A-BACC-4BCD-AEEB-8949A32EA74E}" destId="{DA0FB69D-EA72-49A0-AEBB-A4CD78652089}" srcOrd="0" destOrd="11" presId="urn:microsoft.com/office/officeart/2005/8/layout/vList2"/>
    <dgm:cxn modelId="{33F2C977-9EFF-45EF-9C68-45C82A9BD8B0}" srcId="{8168214B-2670-49BD-B6DE-0CB49A2D14EF}" destId="{3A2BF0D3-CF80-42AD-816C-5C7DEE940168}" srcOrd="1" destOrd="0" parTransId="{23A294FA-C874-425C-9356-9BAB2F8ED74A}" sibTransId="{E916B42A-46B3-4F7A-9F7C-2978D718DC77}"/>
    <dgm:cxn modelId="{771A222B-8BB7-4387-820F-B2BC96460571}" srcId="{2C930989-FC38-45E0-A8E4-3128A126CAF0}" destId="{16D4177A-BACC-4BCD-AEEB-8949A32EA74E}" srcOrd="4" destOrd="0" parTransId="{9F0C32A7-4514-495A-9765-8BF6E3748C2B}" sibTransId="{E8A5BE6F-E6ED-4F3F-B866-40A10ACEAA03}"/>
    <dgm:cxn modelId="{6E5B7BB2-14A7-2547-AD3A-A84B34AEA5D7}" type="presOf" srcId="{8168214B-2670-49BD-B6DE-0CB49A2D14EF}" destId="{DA0FB69D-EA72-49A0-AEBB-A4CD78652089}" srcOrd="0" destOrd="2" presId="urn:microsoft.com/office/officeart/2005/8/layout/vList2"/>
    <dgm:cxn modelId="{9429E662-F7AB-B94F-B469-A449A99462A0}" type="presOf" srcId="{2C930989-FC38-45E0-A8E4-3128A126CAF0}" destId="{3405A486-9566-40AC-B3DB-0856F1B7524A}" srcOrd="0" destOrd="0" presId="urn:microsoft.com/office/officeart/2005/8/layout/vList2"/>
    <dgm:cxn modelId="{5B994050-95BB-459C-B1A3-F3569D04C894}" srcId="{2C930989-FC38-45E0-A8E4-3128A126CAF0}" destId="{8E8401FF-563A-48FE-A9BC-836A86631FFC}" srcOrd="0" destOrd="0" parTransId="{6E677F98-24DA-4982-8324-D44AB46B08CA}" sibTransId="{E9102A21-0567-4766-90A5-586CEA0FC74A}"/>
    <dgm:cxn modelId="{535AF9BD-0879-4371-BEDB-3AF6677D6E81}" srcId="{2C930989-FC38-45E0-A8E4-3128A126CAF0}" destId="{F6B4D406-9181-42E2-8C70-0A91108DE3D6}" srcOrd="1" destOrd="0" parTransId="{1A3B463A-C601-41DD-8ED2-D61C1FD00B41}" sibTransId="{D3B6EA6B-17A9-4A0E-9D99-AE834F87D582}"/>
    <dgm:cxn modelId="{E77FCAD2-6C63-3949-9CAF-1955A8DA2F85}" type="presOf" srcId="{F6B4D406-9181-42E2-8C70-0A91108DE3D6}" destId="{DA0FB69D-EA72-49A0-AEBB-A4CD78652089}" srcOrd="0" destOrd="1" presId="urn:microsoft.com/office/officeart/2005/8/layout/vList2"/>
    <dgm:cxn modelId="{88F51FFA-4559-F543-A73E-4F9B4DE894E8}" type="presOf" srcId="{E207D06D-1FBF-4675-8EE2-4387BDB9883A}" destId="{DA0FB69D-EA72-49A0-AEBB-A4CD78652089}" srcOrd="0" destOrd="9" presId="urn:microsoft.com/office/officeart/2005/8/layout/vList2"/>
    <dgm:cxn modelId="{C4720E0F-345F-46FB-95D9-42FE2B1A19C4}" srcId="{2C930989-FC38-45E0-A8E4-3128A126CAF0}" destId="{7E52BC9B-163A-41FE-99C4-12E5F61B3249}" srcOrd="5" destOrd="0" parTransId="{76F6A14C-5A05-41C1-A8AC-C2CD7CF6D581}" sibTransId="{F6AD6743-941B-4BA0-BE8B-93DE4573AEA2}"/>
    <dgm:cxn modelId="{C6AC6459-28D1-4404-A47C-27C1920AA26E}" srcId="{2C930989-FC38-45E0-A8E4-3128A126CAF0}" destId="{48373E20-CF80-48B1-B97F-618B2311993C}" srcOrd="6" destOrd="0" parTransId="{12569F1F-604B-4A4B-B981-5C094D197394}" sibTransId="{E60A5C98-BDFB-4271-B1C7-88D1ABC8F247}"/>
    <dgm:cxn modelId="{EA5B6728-B6A9-4008-8D7F-55AA95BD7928}" srcId="{8168214B-2670-49BD-B6DE-0CB49A2D14EF}" destId="{00EF23AB-BF3E-4CBE-BAFF-ABAD2F49155C}" srcOrd="2" destOrd="0" parTransId="{69BA7B81-64E3-4037-89B4-CA9DA7043889}" sibTransId="{EBD2A6BE-9555-436F-9F50-7C857CDAAF4D}"/>
    <dgm:cxn modelId="{9FECB875-CDD9-45AD-9AAD-692B7A1D3065}" srcId="{8168214B-2670-49BD-B6DE-0CB49A2D14EF}" destId="{E207D06D-1FBF-4675-8EE2-4387BDB9883A}" srcOrd="4" destOrd="0" parTransId="{F9BA9C7F-3E05-4664-AD02-CC3276FC2178}" sibTransId="{F8AB1DE8-C090-4728-B5A8-39D7AE213CED}"/>
    <dgm:cxn modelId="{70F05B2E-AC4E-D74B-97B4-DC05A30EEA58}" type="presOf" srcId="{C0FD8B20-DE7A-4FDD-B98F-BD6963307271}" destId="{DA0FB69D-EA72-49A0-AEBB-A4CD78652089}" srcOrd="0" destOrd="8" presId="urn:microsoft.com/office/officeart/2005/8/layout/vList2"/>
    <dgm:cxn modelId="{4DFD0956-0B87-3A43-B5E3-D66B3768452A}" type="presOf" srcId="{3A2BF0D3-CF80-42AD-816C-5C7DEE940168}" destId="{DA0FB69D-EA72-49A0-AEBB-A4CD78652089}" srcOrd="0" destOrd="6" presId="urn:microsoft.com/office/officeart/2005/8/layout/vList2"/>
    <dgm:cxn modelId="{D68609C8-E339-4E82-B1FA-00082A1323DB}" srcId="{2FEBCF69-2FD5-4C18-9376-1CACFDA706FF}" destId="{9E662360-A565-4A29-BB7E-EC6EB6304A86}" srcOrd="1" destOrd="0" parTransId="{93C450A6-51D1-4308-87DD-E42C324DED2F}" sibTransId="{564C384C-E22C-4BBF-A873-7CE3BE210ACB}"/>
    <dgm:cxn modelId="{B6170A23-EB6F-4E19-96F8-07D28116CF2F}" srcId="{8168214B-2670-49BD-B6DE-0CB49A2D14EF}" destId="{2FEBCF69-2FD5-4C18-9376-1CACFDA706FF}" srcOrd="0" destOrd="0" parTransId="{59EBCA84-54F2-4FEF-8099-ED9A24BBDCCA}" sibTransId="{932C058B-5CCA-42D1-9024-E4FC3999FDA9}"/>
    <dgm:cxn modelId="{E01B0713-B870-7547-B977-D562123A627B}" type="presOf" srcId="{00EF23AB-BF3E-4CBE-BAFF-ABAD2F49155C}" destId="{DA0FB69D-EA72-49A0-AEBB-A4CD78652089}" srcOrd="0" destOrd="7" presId="urn:microsoft.com/office/officeart/2005/8/layout/vList2"/>
    <dgm:cxn modelId="{9DF4A97B-F5ED-CC4A-9AC2-FECA728400EF}" type="presOf" srcId="{D4D623F8-AFCD-4CA8-8F09-CF7452EAA38D}" destId="{DA0FB69D-EA72-49A0-AEBB-A4CD78652089}" srcOrd="0" destOrd="4" presId="urn:microsoft.com/office/officeart/2005/8/layout/vList2"/>
    <dgm:cxn modelId="{81A9D12D-8B7A-4B8F-B412-C8819F309BDD}" srcId="{CFAADD0B-DDC1-4B25-ACE9-9B730DFC2DD5}" destId="{2C930989-FC38-45E0-A8E4-3128A126CAF0}" srcOrd="0" destOrd="0" parTransId="{69BE555D-B818-4830-BB6B-B79B18014AA5}" sibTransId="{0A96DF12-BDF7-4C98-B4CD-D8187C9A579F}"/>
    <dgm:cxn modelId="{F8613323-DF00-8D43-8F50-C79E04A6FEAC}" type="presOf" srcId="{8E8401FF-563A-48FE-A9BC-836A86631FFC}" destId="{DA0FB69D-EA72-49A0-AEBB-A4CD78652089}" srcOrd="0" destOrd="0" presId="urn:microsoft.com/office/officeart/2005/8/layout/vList2"/>
    <dgm:cxn modelId="{18F94463-CFF8-9F4E-A264-FF226A4865D4}" type="presOf" srcId="{CFAADD0B-DDC1-4B25-ACE9-9B730DFC2DD5}" destId="{904FFFE5-CED7-4520-93DB-60DB530E0B73}" srcOrd="0" destOrd="0" presId="urn:microsoft.com/office/officeart/2005/8/layout/vList2"/>
    <dgm:cxn modelId="{E424A025-AD84-914A-A20D-E97D7772952E}" type="presOf" srcId="{48373E20-CF80-48B1-B97F-618B2311993C}" destId="{DA0FB69D-EA72-49A0-AEBB-A4CD78652089}" srcOrd="0" destOrd="13" presId="urn:microsoft.com/office/officeart/2005/8/layout/vList2"/>
    <dgm:cxn modelId="{C029F00B-E52F-4FD1-80E9-D45568271474}" srcId="{8168214B-2670-49BD-B6DE-0CB49A2D14EF}" destId="{C0FD8B20-DE7A-4FDD-B98F-BD6963307271}" srcOrd="3" destOrd="0" parTransId="{1D6750C3-F415-4A4D-8C02-A0CB9AF28DEE}" sibTransId="{6C8DC893-4FE8-4761-BE1E-5D3DBAED9F31}"/>
    <dgm:cxn modelId="{10EC8969-1CA8-FD47-A9A6-2485AC56160A}" type="presOf" srcId="{7E52BC9B-163A-41FE-99C4-12E5F61B3249}" destId="{DA0FB69D-EA72-49A0-AEBB-A4CD78652089}" srcOrd="0" destOrd="12" presId="urn:microsoft.com/office/officeart/2005/8/layout/vList2"/>
    <dgm:cxn modelId="{C71C8A33-63C1-47AB-A810-051BAE5B9F61}" srcId="{2C930989-FC38-45E0-A8E4-3128A126CAF0}" destId="{8168214B-2670-49BD-B6DE-0CB49A2D14EF}" srcOrd="2" destOrd="0" parTransId="{A09C5B20-F50D-4CD7-87AE-C290F80D7C51}" sibTransId="{1CDD7454-2FC3-4B22-9BD4-A9E69070898D}"/>
    <dgm:cxn modelId="{205B1135-891D-A244-8FBA-C5DB975CB8B4}" type="presOf" srcId="{2FEBCF69-2FD5-4C18-9376-1CACFDA706FF}" destId="{DA0FB69D-EA72-49A0-AEBB-A4CD78652089}" srcOrd="0" destOrd="3" presId="urn:microsoft.com/office/officeart/2005/8/layout/vList2"/>
    <dgm:cxn modelId="{CB671203-CB54-4A5D-8ECE-BD3BD0E9799B}" srcId="{2FEBCF69-2FD5-4C18-9376-1CACFDA706FF}" destId="{D4D623F8-AFCD-4CA8-8F09-CF7452EAA38D}" srcOrd="0" destOrd="0" parTransId="{CD27C8CC-53BF-4589-BB35-1091E17A7769}" sibTransId="{04F30965-B35E-4E74-9BB9-21F0D2EB139F}"/>
    <dgm:cxn modelId="{7E5BD7B2-8AB4-174B-B0C1-3625FE766379}" type="presParOf" srcId="{904FFFE5-CED7-4520-93DB-60DB530E0B73}" destId="{3405A486-9566-40AC-B3DB-0856F1B7524A}" srcOrd="0" destOrd="0" presId="urn:microsoft.com/office/officeart/2005/8/layout/vList2"/>
    <dgm:cxn modelId="{FBFF5356-6C88-5243-B22E-05A082BC4664}" type="presParOf" srcId="{904FFFE5-CED7-4520-93DB-60DB530E0B73}" destId="{DA0FB69D-EA72-49A0-AEBB-A4CD78652089}" srcOrd="1" destOrd="0" presId="urn:microsoft.com/office/officeart/2005/8/layout/vList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AAFF2451-C283-410B-96E9-532CAE6518D4}"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3462A43E-65F9-42D6-BFAD-1F82E50AF34A}">
      <dgm:prSet custT="1">
        <dgm:style>
          <a:lnRef idx="3">
            <a:schemeClr val="lt1"/>
          </a:lnRef>
          <a:fillRef idx="1">
            <a:schemeClr val="accent1"/>
          </a:fillRef>
          <a:effectRef idx="1">
            <a:schemeClr val="accent1"/>
          </a:effectRef>
          <a:fontRef idx="minor">
            <a:schemeClr val="lt1"/>
          </a:fontRef>
        </dgm:style>
      </dgm:prSet>
      <dgm:spPr/>
      <dgm:t>
        <a:bodyPr/>
        <a:lstStyle/>
        <a:p>
          <a:r>
            <a:rPr lang="en-US" sz="1800" b="1" dirty="0" smtClean="0"/>
            <a:t>STRENGTHS:</a:t>
          </a:r>
          <a:endParaRPr lang="en-US" sz="1800" dirty="0"/>
        </a:p>
      </dgm:t>
    </dgm:pt>
    <dgm:pt modelId="{34588225-E862-457A-857A-D3B4A2D2619A}" type="parTrans" cxnId="{139F2836-24E8-4DB2-887A-715288133BC2}">
      <dgm:prSet/>
      <dgm:spPr/>
      <dgm:t>
        <a:bodyPr/>
        <a:lstStyle/>
        <a:p>
          <a:endParaRPr lang="en-US"/>
        </a:p>
      </dgm:t>
    </dgm:pt>
    <dgm:pt modelId="{6B273D58-BDE3-4705-B2D6-AC77044C4463}" type="sibTrans" cxnId="{139F2836-24E8-4DB2-887A-715288133BC2}">
      <dgm:prSet/>
      <dgm:spPr/>
      <dgm:t>
        <a:bodyPr/>
        <a:lstStyle/>
        <a:p>
          <a:endParaRPr lang="en-US"/>
        </a:p>
      </dgm:t>
    </dgm:pt>
    <dgm:pt modelId="{89BFDA8F-B35A-45E7-90D3-9294E6C30473}">
      <dgm:prSet>
        <dgm:style>
          <a:lnRef idx="3">
            <a:schemeClr val="lt1"/>
          </a:lnRef>
          <a:fillRef idx="1">
            <a:schemeClr val="accent4"/>
          </a:fillRef>
          <a:effectRef idx="1">
            <a:schemeClr val="accent4"/>
          </a:effectRef>
          <a:fontRef idx="minor">
            <a:schemeClr val="lt1"/>
          </a:fontRef>
        </dgm:style>
      </dgm:prSet>
      <dgm:spPr/>
      <dgm:t>
        <a:bodyPr/>
        <a:lstStyle/>
        <a:p>
          <a:r>
            <a:rPr lang="en-US" b="1" dirty="0" smtClean="0"/>
            <a:t>DESIRES/GOALS:</a:t>
          </a:r>
          <a:endParaRPr lang="en-US" dirty="0"/>
        </a:p>
      </dgm:t>
    </dgm:pt>
    <dgm:pt modelId="{B2F7C929-3E29-48E3-B864-362AAEDEBC19}" type="parTrans" cxnId="{ABFDAAD4-0177-48AE-A7C0-B14453676E29}">
      <dgm:prSet/>
      <dgm:spPr/>
      <dgm:t>
        <a:bodyPr/>
        <a:lstStyle/>
        <a:p>
          <a:endParaRPr lang="en-US"/>
        </a:p>
      </dgm:t>
    </dgm:pt>
    <dgm:pt modelId="{83AA10CF-2757-4293-82B3-145AF9C5893E}" type="sibTrans" cxnId="{ABFDAAD4-0177-48AE-A7C0-B14453676E29}">
      <dgm:prSet/>
      <dgm:spPr/>
      <dgm:t>
        <a:bodyPr/>
        <a:lstStyle/>
        <a:p>
          <a:endParaRPr lang="en-US"/>
        </a:p>
      </dgm:t>
    </dgm:pt>
    <dgm:pt modelId="{5842B774-BAE9-4791-A16B-349D7FBA8F4E}">
      <dgm:prSet/>
      <dgm:spPr>
        <a:solidFill>
          <a:schemeClr val="bg2">
            <a:alpha val="90000"/>
          </a:schemeClr>
        </a:solidFill>
        <a:ln>
          <a:solidFill>
            <a:schemeClr val="bg2">
              <a:alpha val="90000"/>
            </a:schemeClr>
          </a:solidFill>
        </a:ln>
      </dgm:spPr>
      <dgm:t>
        <a:bodyPr/>
        <a:lstStyle/>
        <a:p>
          <a:r>
            <a:rPr lang="en-US" dirty="0" smtClean="0"/>
            <a:t>Julie and Devin both employed</a:t>
          </a:r>
          <a:endParaRPr lang="en-US" dirty="0"/>
        </a:p>
      </dgm:t>
    </dgm:pt>
    <dgm:pt modelId="{26313364-9AB6-4469-88F9-143A19616E96}" type="parTrans" cxnId="{144BE130-7F74-4859-8B5B-2DFC46CF29B2}">
      <dgm:prSet/>
      <dgm:spPr/>
      <dgm:t>
        <a:bodyPr/>
        <a:lstStyle/>
        <a:p>
          <a:endParaRPr lang="en-US"/>
        </a:p>
      </dgm:t>
    </dgm:pt>
    <dgm:pt modelId="{92944944-502B-48E8-B4F2-9E6D879AB192}" type="sibTrans" cxnId="{144BE130-7F74-4859-8B5B-2DFC46CF29B2}">
      <dgm:prSet/>
      <dgm:spPr/>
      <dgm:t>
        <a:bodyPr/>
        <a:lstStyle/>
        <a:p>
          <a:endParaRPr lang="en-US"/>
        </a:p>
      </dgm:t>
    </dgm:pt>
    <dgm:pt modelId="{4EF07DD0-4284-44E2-85B9-4E5DE5F67066}">
      <dgm:prSet/>
      <dgm:spPr>
        <a:solidFill>
          <a:schemeClr val="bg2">
            <a:alpha val="90000"/>
          </a:schemeClr>
        </a:solidFill>
        <a:ln>
          <a:solidFill>
            <a:schemeClr val="bg2">
              <a:alpha val="90000"/>
            </a:schemeClr>
          </a:solidFill>
        </a:ln>
      </dgm:spPr>
      <dgm:t>
        <a:bodyPr/>
        <a:lstStyle/>
        <a:p>
          <a:r>
            <a:rPr lang="en-US" dirty="0" smtClean="0"/>
            <a:t>They work opposing shifts and don’t need day care</a:t>
          </a:r>
          <a:endParaRPr lang="en-US" dirty="0"/>
        </a:p>
      </dgm:t>
    </dgm:pt>
    <dgm:pt modelId="{73444946-98CC-4E68-817C-FC80C2C92419}" type="parTrans" cxnId="{77A61F6C-2244-4E26-B1B0-DAB35DA34EC4}">
      <dgm:prSet/>
      <dgm:spPr/>
      <dgm:t>
        <a:bodyPr/>
        <a:lstStyle/>
        <a:p>
          <a:endParaRPr lang="en-US"/>
        </a:p>
      </dgm:t>
    </dgm:pt>
    <dgm:pt modelId="{0B67A29D-649F-4914-ACA7-6CD9136964C9}" type="sibTrans" cxnId="{77A61F6C-2244-4E26-B1B0-DAB35DA34EC4}">
      <dgm:prSet/>
      <dgm:spPr/>
      <dgm:t>
        <a:bodyPr/>
        <a:lstStyle/>
        <a:p>
          <a:endParaRPr lang="en-US"/>
        </a:p>
      </dgm:t>
    </dgm:pt>
    <dgm:pt modelId="{9C3B345B-9DB3-493C-A88F-5D2E949E5EAD}">
      <dgm:prSet/>
      <dgm:spPr>
        <a:solidFill>
          <a:schemeClr val="bg2">
            <a:alpha val="90000"/>
          </a:schemeClr>
        </a:solidFill>
        <a:ln>
          <a:solidFill>
            <a:schemeClr val="bg2">
              <a:alpha val="90000"/>
            </a:schemeClr>
          </a:solidFill>
        </a:ln>
      </dgm:spPr>
      <dgm:t>
        <a:bodyPr/>
        <a:lstStyle/>
        <a:p>
          <a:r>
            <a:rPr lang="en-US" dirty="0" smtClean="0"/>
            <a:t>Both Julie and Devin possess adequate daily living skills</a:t>
          </a:r>
          <a:endParaRPr lang="en-US" dirty="0"/>
        </a:p>
      </dgm:t>
    </dgm:pt>
    <dgm:pt modelId="{7D42D4ED-55A2-4ED7-B22D-BB8AABF9DC89}" type="parTrans" cxnId="{ABDEA8CD-D1DE-4982-ACD2-EA41F0C82899}">
      <dgm:prSet/>
      <dgm:spPr/>
      <dgm:t>
        <a:bodyPr/>
        <a:lstStyle/>
        <a:p>
          <a:endParaRPr lang="en-US"/>
        </a:p>
      </dgm:t>
    </dgm:pt>
    <dgm:pt modelId="{51CFB1C7-D0D8-4FAB-97D5-A77D85FA45B3}" type="sibTrans" cxnId="{ABDEA8CD-D1DE-4982-ACD2-EA41F0C82899}">
      <dgm:prSet/>
      <dgm:spPr/>
      <dgm:t>
        <a:bodyPr/>
        <a:lstStyle/>
        <a:p>
          <a:endParaRPr lang="en-US"/>
        </a:p>
      </dgm:t>
    </dgm:pt>
    <dgm:pt modelId="{8C898F44-14C8-4689-9BF0-EDC371F5B17A}">
      <dgm:prSet/>
      <dgm:spPr>
        <a:solidFill>
          <a:schemeClr val="bg2">
            <a:alpha val="90000"/>
          </a:schemeClr>
        </a:solidFill>
        <a:ln>
          <a:solidFill>
            <a:schemeClr val="bg2">
              <a:alpha val="90000"/>
            </a:schemeClr>
          </a:solidFill>
        </a:ln>
      </dgm:spPr>
      <dgm:t>
        <a:bodyPr/>
        <a:lstStyle/>
        <a:p>
          <a:r>
            <a:rPr lang="en-US" dirty="0" smtClean="0"/>
            <a:t>They love each other, Josh and want to be good parents</a:t>
          </a:r>
          <a:endParaRPr lang="en-US" dirty="0"/>
        </a:p>
      </dgm:t>
    </dgm:pt>
    <dgm:pt modelId="{B64CEB15-ED39-4EC6-B338-1F4486E069AC}" type="parTrans" cxnId="{39825818-32EA-4867-8D6B-A0C4C97A0AAA}">
      <dgm:prSet/>
      <dgm:spPr/>
      <dgm:t>
        <a:bodyPr/>
        <a:lstStyle/>
        <a:p>
          <a:endParaRPr lang="en-US"/>
        </a:p>
      </dgm:t>
    </dgm:pt>
    <dgm:pt modelId="{C0BC2849-23CF-4C3E-B52E-FD0C681082F2}" type="sibTrans" cxnId="{39825818-32EA-4867-8D6B-A0C4C97A0AAA}">
      <dgm:prSet/>
      <dgm:spPr/>
      <dgm:t>
        <a:bodyPr/>
        <a:lstStyle/>
        <a:p>
          <a:endParaRPr lang="en-US"/>
        </a:p>
      </dgm:t>
    </dgm:pt>
    <dgm:pt modelId="{2DDFDEE9-DDF4-44D3-8D1D-5CBAD40AC467}">
      <dgm:prSet/>
      <dgm:spPr>
        <a:solidFill>
          <a:schemeClr val="bg2">
            <a:alpha val="90000"/>
          </a:schemeClr>
        </a:solidFill>
        <a:ln>
          <a:solidFill>
            <a:schemeClr val="bg2">
              <a:alpha val="90000"/>
            </a:schemeClr>
          </a:solidFill>
        </a:ln>
      </dgm:spPr>
      <dgm:t>
        <a:bodyPr/>
        <a:lstStyle/>
        <a:p>
          <a:r>
            <a:rPr lang="en-US" dirty="0" smtClean="0"/>
            <a:t>Devin has a driver license</a:t>
          </a:r>
          <a:endParaRPr lang="en-US" dirty="0"/>
        </a:p>
      </dgm:t>
    </dgm:pt>
    <dgm:pt modelId="{9241D89E-DCD8-4A41-AACE-5A2A5AD0F8B8}" type="parTrans" cxnId="{121BDCD1-FD99-4F75-BB54-A1E8F50BFD9F}">
      <dgm:prSet/>
      <dgm:spPr/>
      <dgm:t>
        <a:bodyPr/>
        <a:lstStyle/>
        <a:p>
          <a:endParaRPr lang="en-US"/>
        </a:p>
      </dgm:t>
    </dgm:pt>
    <dgm:pt modelId="{C1A6DBAE-EA3F-407F-AA5F-3CF0AEF3CF88}" type="sibTrans" cxnId="{121BDCD1-FD99-4F75-BB54-A1E8F50BFD9F}">
      <dgm:prSet/>
      <dgm:spPr/>
      <dgm:t>
        <a:bodyPr/>
        <a:lstStyle/>
        <a:p>
          <a:endParaRPr lang="en-US"/>
        </a:p>
      </dgm:t>
    </dgm:pt>
    <dgm:pt modelId="{890C652D-A982-4394-A1CB-76E25152A66E}">
      <dgm:prSet custT="1">
        <dgm:style>
          <a:lnRef idx="3">
            <a:schemeClr val="lt1"/>
          </a:lnRef>
          <a:fillRef idx="1">
            <a:schemeClr val="accent5"/>
          </a:fillRef>
          <a:effectRef idx="1">
            <a:schemeClr val="accent5"/>
          </a:effectRef>
          <a:fontRef idx="minor">
            <a:schemeClr val="lt1"/>
          </a:fontRef>
        </dgm:style>
      </dgm:prSet>
      <dgm:spPr/>
      <dgm:t>
        <a:bodyPr/>
        <a:lstStyle/>
        <a:p>
          <a:r>
            <a:rPr lang="en-US" sz="1800" b="1" dirty="0" smtClean="0"/>
            <a:t>CHALLENGES/RISKS:</a:t>
          </a:r>
          <a:endParaRPr lang="en-US" sz="1800" dirty="0"/>
        </a:p>
      </dgm:t>
    </dgm:pt>
    <dgm:pt modelId="{BBF6EBBA-9024-444E-A665-E77265B2CB1C}" type="sibTrans" cxnId="{47BF4AAD-4F7E-4BAA-9601-3E82BF95CB7F}">
      <dgm:prSet/>
      <dgm:spPr/>
      <dgm:t>
        <a:bodyPr/>
        <a:lstStyle/>
        <a:p>
          <a:endParaRPr lang="en-US"/>
        </a:p>
      </dgm:t>
    </dgm:pt>
    <dgm:pt modelId="{A8051DFC-8F35-460E-8A49-6F14A1F10812}" type="parTrans" cxnId="{47BF4AAD-4F7E-4BAA-9601-3E82BF95CB7F}">
      <dgm:prSet/>
      <dgm:spPr/>
      <dgm:t>
        <a:bodyPr/>
        <a:lstStyle/>
        <a:p>
          <a:endParaRPr lang="en-US"/>
        </a:p>
      </dgm:t>
    </dgm:pt>
    <dgm:pt modelId="{BE7CE630-BCC9-4F73-AC5A-A5A0B217DEE6}">
      <dgm:prSet/>
      <dgm:spPr>
        <a:solidFill>
          <a:schemeClr val="bg2">
            <a:alpha val="90000"/>
          </a:schemeClr>
        </a:solidFill>
        <a:ln>
          <a:solidFill>
            <a:schemeClr val="bg2">
              <a:alpha val="90000"/>
            </a:schemeClr>
          </a:solidFill>
        </a:ln>
      </dgm:spPr>
      <dgm:t>
        <a:bodyPr/>
        <a:lstStyle/>
        <a:p>
          <a:r>
            <a:rPr lang="en-US" dirty="0" smtClean="0"/>
            <a:t>Devin has no involved family</a:t>
          </a:r>
          <a:endParaRPr lang="en-US" dirty="0"/>
        </a:p>
      </dgm:t>
    </dgm:pt>
    <dgm:pt modelId="{D3D83932-FFA9-4188-84DA-26B32FD7664D}" type="parTrans" cxnId="{161621C6-6749-4901-BA73-6A56814A4A00}">
      <dgm:prSet/>
      <dgm:spPr/>
      <dgm:t>
        <a:bodyPr/>
        <a:lstStyle/>
        <a:p>
          <a:endParaRPr lang="en-US"/>
        </a:p>
      </dgm:t>
    </dgm:pt>
    <dgm:pt modelId="{3A3538F1-7100-47C5-A659-8C6BE51C3092}" type="sibTrans" cxnId="{161621C6-6749-4901-BA73-6A56814A4A00}">
      <dgm:prSet/>
      <dgm:spPr/>
      <dgm:t>
        <a:bodyPr/>
        <a:lstStyle/>
        <a:p>
          <a:endParaRPr lang="en-US"/>
        </a:p>
      </dgm:t>
    </dgm:pt>
    <dgm:pt modelId="{8E0C9FA7-7566-47B1-8C3D-BD2D50A15364}">
      <dgm:prSet/>
      <dgm:spPr>
        <a:solidFill>
          <a:schemeClr val="bg2">
            <a:alpha val="90000"/>
          </a:schemeClr>
        </a:solidFill>
        <a:ln>
          <a:solidFill>
            <a:schemeClr val="bg2">
              <a:alpha val="90000"/>
            </a:schemeClr>
          </a:solidFill>
        </a:ln>
      </dgm:spPr>
      <dgm:t>
        <a:bodyPr/>
        <a:lstStyle/>
        <a:p>
          <a:r>
            <a:rPr lang="en-US" dirty="0" smtClean="0"/>
            <a:t>Julie’s only family is against the relationship, their involvement is negative</a:t>
          </a:r>
          <a:endParaRPr lang="en-US" dirty="0"/>
        </a:p>
      </dgm:t>
    </dgm:pt>
    <dgm:pt modelId="{F864978A-7E9B-4528-A3FD-3E016A246888}" type="parTrans" cxnId="{1A38B9EF-122D-41B4-AEB7-B753C98F90F9}">
      <dgm:prSet/>
      <dgm:spPr/>
      <dgm:t>
        <a:bodyPr/>
        <a:lstStyle/>
        <a:p>
          <a:endParaRPr lang="en-US"/>
        </a:p>
      </dgm:t>
    </dgm:pt>
    <dgm:pt modelId="{63B65DF4-A0E4-4141-8074-6AA94FE03D24}" type="sibTrans" cxnId="{1A38B9EF-122D-41B4-AEB7-B753C98F90F9}">
      <dgm:prSet/>
      <dgm:spPr/>
      <dgm:t>
        <a:bodyPr/>
        <a:lstStyle/>
        <a:p>
          <a:endParaRPr lang="en-US"/>
        </a:p>
      </dgm:t>
    </dgm:pt>
    <dgm:pt modelId="{C03A5CB6-4967-4EFF-9C34-B8A96C347954}">
      <dgm:prSet/>
      <dgm:spPr>
        <a:solidFill>
          <a:schemeClr val="bg2">
            <a:alpha val="90000"/>
          </a:schemeClr>
        </a:solidFill>
        <a:ln>
          <a:solidFill>
            <a:schemeClr val="bg2">
              <a:alpha val="90000"/>
            </a:schemeClr>
          </a:solidFill>
        </a:ln>
      </dgm:spPr>
      <dgm:t>
        <a:bodyPr/>
        <a:lstStyle/>
        <a:p>
          <a:r>
            <a:rPr lang="en-US" dirty="0" smtClean="0"/>
            <a:t>Some alcohol and drug use</a:t>
          </a:r>
          <a:endParaRPr lang="en-US" dirty="0"/>
        </a:p>
      </dgm:t>
    </dgm:pt>
    <dgm:pt modelId="{8EE5A366-2933-4CDB-84E0-7456BA9875B7}" type="parTrans" cxnId="{929568C4-371E-4FC6-BCEC-90371153E357}">
      <dgm:prSet/>
      <dgm:spPr/>
      <dgm:t>
        <a:bodyPr/>
        <a:lstStyle/>
        <a:p>
          <a:endParaRPr lang="en-US"/>
        </a:p>
      </dgm:t>
    </dgm:pt>
    <dgm:pt modelId="{A2533969-4317-4B74-B340-4191C0E4FCDB}" type="sibTrans" cxnId="{929568C4-371E-4FC6-BCEC-90371153E357}">
      <dgm:prSet/>
      <dgm:spPr/>
      <dgm:t>
        <a:bodyPr/>
        <a:lstStyle/>
        <a:p>
          <a:endParaRPr lang="en-US"/>
        </a:p>
      </dgm:t>
    </dgm:pt>
    <dgm:pt modelId="{15C1DCA0-11A4-494D-AA39-2F7735BE4A4E}">
      <dgm:prSet/>
      <dgm:spPr>
        <a:solidFill>
          <a:schemeClr val="bg2">
            <a:alpha val="90000"/>
          </a:schemeClr>
        </a:solidFill>
        <a:ln>
          <a:solidFill>
            <a:schemeClr val="bg2">
              <a:alpha val="90000"/>
            </a:schemeClr>
          </a:solidFill>
        </a:ln>
      </dgm:spPr>
      <dgm:t>
        <a:bodyPr/>
        <a:lstStyle/>
        <a:p>
          <a:r>
            <a:rPr lang="en-US" dirty="0" smtClean="0"/>
            <a:t>Significant lack of child development knowledge (12 months – only toy was a rattle)</a:t>
          </a:r>
          <a:endParaRPr lang="en-US" dirty="0"/>
        </a:p>
      </dgm:t>
    </dgm:pt>
    <dgm:pt modelId="{87C44A01-8C3A-4A14-A8FA-A1DD554EFB39}" type="parTrans" cxnId="{C345BF65-5000-44E9-86AA-10C8E8812428}">
      <dgm:prSet/>
      <dgm:spPr/>
      <dgm:t>
        <a:bodyPr/>
        <a:lstStyle/>
        <a:p>
          <a:endParaRPr lang="en-US"/>
        </a:p>
      </dgm:t>
    </dgm:pt>
    <dgm:pt modelId="{D39D89E6-9AF4-4A6A-9A88-264E9F48684F}" type="sibTrans" cxnId="{C345BF65-5000-44E9-86AA-10C8E8812428}">
      <dgm:prSet/>
      <dgm:spPr/>
      <dgm:t>
        <a:bodyPr/>
        <a:lstStyle/>
        <a:p>
          <a:endParaRPr lang="en-US"/>
        </a:p>
      </dgm:t>
    </dgm:pt>
    <dgm:pt modelId="{ECC3ED95-C2F5-4EB6-91C6-F632346671DA}">
      <dgm:prSet/>
      <dgm:spPr>
        <a:solidFill>
          <a:schemeClr val="bg2">
            <a:alpha val="90000"/>
          </a:schemeClr>
        </a:solidFill>
        <a:ln>
          <a:solidFill>
            <a:schemeClr val="bg2">
              <a:alpha val="90000"/>
            </a:schemeClr>
          </a:solidFill>
        </a:ln>
      </dgm:spPr>
      <dgm:t>
        <a:bodyPr/>
        <a:lstStyle/>
        <a:p>
          <a:r>
            <a:rPr lang="en-US" dirty="0" smtClean="0"/>
            <a:t>Reunite family and save Josh from life in foster care</a:t>
          </a:r>
          <a:endParaRPr lang="en-US" dirty="0"/>
        </a:p>
      </dgm:t>
    </dgm:pt>
    <dgm:pt modelId="{C42FF66E-A7C7-4123-A728-48896F09D9B1}" type="parTrans" cxnId="{97135E2D-C026-4BD2-BC3D-278BFC3E5CFD}">
      <dgm:prSet/>
      <dgm:spPr/>
      <dgm:t>
        <a:bodyPr/>
        <a:lstStyle/>
        <a:p>
          <a:endParaRPr lang="en-US"/>
        </a:p>
      </dgm:t>
    </dgm:pt>
    <dgm:pt modelId="{E1E0922B-A640-4111-9357-EFC7C4109EFA}" type="sibTrans" cxnId="{97135E2D-C026-4BD2-BC3D-278BFC3E5CFD}">
      <dgm:prSet/>
      <dgm:spPr/>
      <dgm:t>
        <a:bodyPr/>
        <a:lstStyle/>
        <a:p>
          <a:endParaRPr lang="en-US"/>
        </a:p>
      </dgm:t>
    </dgm:pt>
    <dgm:pt modelId="{A448D56D-3727-43CD-B268-D2B6705AA5BA}">
      <dgm:prSet/>
      <dgm:spPr>
        <a:solidFill>
          <a:schemeClr val="bg2">
            <a:alpha val="90000"/>
          </a:schemeClr>
        </a:solidFill>
        <a:ln>
          <a:solidFill>
            <a:schemeClr val="bg2">
              <a:alpha val="90000"/>
            </a:schemeClr>
          </a:solidFill>
        </a:ln>
      </dgm:spPr>
      <dgm:t>
        <a:bodyPr/>
        <a:lstStyle/>
        <a:p>
          <a:r>
            <a:rPr lang="en-US" dirty="0" smtClean="0"/>
            <a:t>Monitor the family to assure safety of child</a:t>
          </a:r>
          <a:endParaRPr lang="en-US" dirty="0"/>
        </a:p>
      </dgm:t>
    </dgm:pt>
    <dgm:pt modelId="{2341CCE9-49D9-47AD-97EE-F78383AD3D88}" type="parTrans" cxnId="{4C3C78F5-B09A-4993-A9D6-058C4E1F816C}">
      <dgm:prSet/>
      <dgm:spPr/>
      <dgm:t>
        <a:bodyPr/>
        <a:lstStyle/>
        <a:p>
          <a:endParaRPr lang="en-US"/>
        </a:p>
      </dgm:t>
    </dgm:pt>
    <dgm:pt modelId="{E9B5246C-4D88-40FE-B2F6-D1B8CD3ABBF3}" type="sibTrans" cxnId="{4C3C78F5-B09A-4993-A9D6-058C4E1F816C}">
      <dgm:prSet/>
      <dgm:spPr/>
      <dgm:t>
        <a:bodyPr/>
        <a:lstStyle/>
        <a:p>
          <a:endParaRPr lang="en-US"/>
        </a:p>
      </dgm:t>
    </dgm:pt>
    <dgm:pt modelId="{57BFA8FC-432C-40C1-BCA4-FEACCB02ACCE}">
      <dgm:prSet/>
      <dgm:spPr>
        <a:solidFill>
          <a:schemeClr val="bg2">
            <a:alpha val="90000"/>
          </a:schemeClr>
        </a:solidFill>
        <a:ln>
          <a:solidFill>
            <a:schemeClr val="bg2">
              <a:alpha val="90000"/>
            </a:schemeClr>
          </a:solidFill>
        </a:ln>
      </dgm:spPr>
      <dgm:t>
        <a:bodyPr/>
        <a:lstStyle/>
        <a:p>
          <a:r>
            <a:rPr lang="en-US" dirty="0" smtClean="0"/>
            <a:t>Develop positive parenting skills in Julie and Devin to maximize Josh’s development potential</a:t>
          </a:r>
          <a:endParaRPr lang="en-US" dirty="0"/>
        </a:p>
      </dgm:t>
    </dgm:pt>
    <dgm:pt modelId="{47979C45-D661-439D-8EB7-B9196D0281AF}" type="parTrans" cxnId="{2CBE8EF8-86F8-40ED-8A64-90B652E4201C}">
      <dgm:prSet/>
      <dgm:spPr/>
      <dgm:t>
        <a:bodyPr/>
        <a:lstStyle/>
        <a:p>
          <a:endParaRPr lang="en-US"/>
        </a:p>
      </dgm:t>
    </dgm:pt>
    <dgm:pt modelId="{6766C6E1-9265-4B8B-AC17-FA11CA2EDB64}" type="sibTrans" cxnId="{2CBE8EF8-86F8-40ED-8A64-90B652E4201C}">
      <dgm:prSet/>
      <dgm:spPr/>
      <dgm:t>
        <a:bodyPr/>
        <a:lstStyle/>
        <a:p>
          <a:endParaRPr lang="en-US"/>
        </a:p>
      </dgm:t>
    </dgm:pt>
    <dgm:pt modelId="{863555CA-4EE9-4CFB-8445-386C7C984D27}" type="pres">
      <dgm:prSet presAssocID="{AAFF2451-C283-410B-96E9-532CAE6518D4}" presName="Name0" presStyleCnt="0">
        <dgm:presLayoutVars>
          <dgm:dir/>
          <dgm:animLvl val="lvl"/>
          <dgm:resizeHandles val="exact"/>
        </dgm:presLayoutVars>
      </dgm:prSet>
      <dgm:spPr/>
      <dgm:t>
        <a:bodyPr/>
        <a:lstStyle/>
        <a:p>
          <a:endParaRPr lang="en-US"/>
        </a:p>
      </dgm:t>
    </dgm:pt>
    <dgm:pt modelId="{72A9718C-3567-4A1B-AA06-733B483CAC09}" type="pres">
      <dgm:prSet presAssocID="{3462A43E-65F9-42D6-BFAD-1F82E50AF34A}" presName="linNode" presStyleCnt="0"/>
      <dgm:spPr/>
    </dgm:pt>
    <dgm:pt modelId="{D750A2AC-978B-4E42-8C33-EBFF419A3200}" type="pres">
      <dgm:prSet presAssocID="{3462A43E-65F9-42D6-BFAD-1F82E50AF34A}" presName="parentText" presStyleLbl="node1" presStyleIdx="0" presStyleCnt="3" custScaleX="79798" custScaleY="75132">
        <dgm:presLayoutVars>
          <dgm:chMax val="1"/>
          <dgm:bulletEnabled val="1"/>
        </dgm:presLayoutVars>
      </dgm:prSet>
      <dgm:spPr/>
      <dgm:t>
        <a:bodyPr/>
        <a:lstStyle/>
        <a:p>
          <a:endParaRPr lang="en-US"/>
        </a:p>
      </dgm:t>
    </dgm:pt>
    <dgm:pt modelId="{8D05F5B5-C317-4A21-BD73-E4CF9DA51F8F}" type="pres">
      <dgm:prSet presAssocID="{3462A43E-65F9-42D6-BFAD-1F82E50AF34A}" presName="descendantText" presStyleLbl="alignAccFollowNode1" presStyleIdx="0" presStyleCnt="3">
        <dgm:presLayoutVars>
          <dgm:bulletEnabled val="1"/>
        </dgm:presLayoutVars>
      </dgm:prSet>
      <dgm:spPr/>
      <dgm:t>
        <a:bodyPr/>
        <a:lstStyle/>
        <a:p>
          <a:endParaRPr lang="en-US"/>
        </a:p>
      </dgm:t>
    </dgm:pt>
    <dgm:pt modelId="{0998D776-094C-4080-9F09-0C1001095408}" type="pres">
      <dgm:prSet presAssocID="{6B273D58-BDE3-4705-B2D6-AC77044C4463}" presName="sp" presStyleCnt="0"/>
      <dgm:spPr/>
    </dgm:pt>
    <dgm:pt modelId="{E594864C-AF2F-4E46-A9FE-E52ED6B908A8}" type="pres">
      <dgm:prSet presAssocID="{890C652D-A982-4394-A1CB-76E25152A66E}" presName="linNode" presStyleCnt="0"/>
      <dgm:spPr/>
    </dgm:pt>
    <dgm:pt modelId="{170D12B9-1325-4D98-94DE-3B609FB3B796}" type="pres">
      <dgm:prSet presAssocID="{890C652D-A982-4394-A1CB-76E25152A66E}" presName="parentText" presStyleLbl="node1" presStyleIdx="1" presStyleCnt="3" custScaleX="79798" custScaleY="75132">
        <dgm:presLayoutVars>
          <dgm:chMax val="1"/>
          <dgm:bulletEnabled val="1"/>
        </dgm:presLayoutVars>
      </dgm:prSet>
      <dgm:spPr/>
      <dgm:t>
        <a:bodyPr/>
        <a:lstStyle/>
        <a:p>
          <a:endParaRPr lang="en-US"/>
        </a:p>
      </dgm:t>
    </dgm:pt>
    <dgm:pt modelId="{A45D4C05-6F6E-4F13-89DC-0F8CA85B9519}" type="pres">
      <dgm:prSet presAssocID="{890C652D-A982-4394-A1CB-76E25152A66E}" presName="descendantText" presStyleLbl="alignAccFollowNode1" presStyleIdx="1" presStyleCnt="3">
        <dgm:presLayoutVars>
          <dgm:bulletEnabled val="1"/>
        </dgm:presLayoutVars>
      </dgm:prSet>
      <dgm:spPr/>
      <dgm:t>
        <a:bodyPr/>
        <a:lstStyle/>
        <a:p>
          <a:endParaRPr lang="en-US"/>
        </a:p>
      </dgm:t>
    </dgm:pt>
    <dgm:pt modelId="{A25B07EB-54F4-4BDB-85CA-4F4204D5F47C}" type="pres">
      <dgm:prSet presAssocID="{BBF6EBBA-9024-444E-A665-E77265B2CB1C}" presName="sp" presStyleCnt="0"/>
      <dgm:spPr/>
    </dgm:pt>
    <dgm:pt modelId="{145A1292-F0EC-40D8-BC9E-4F3454EAA281}" type="pres">
      <dgm:prSet presAssocID="{89BFDA8F-B35A-45E7-90D3-9294E6C30473}" presName="linNode" presStyleCnt="0"/>
      <dgm:spPr/>
    </dgm:pt>
    <dgm:pt modelId="{F1BB8F5F-D16D-484A-BDB8-0D44BFF13E14}" type="pres">
      <dgm:prSet presAssocID="{89BFDA8F-B35A-45E7-90D3-9294E6C30473}" presName="parentText" presStyleLbl="node1" presStyleIdx="2" presStyleCnt="3" custScaleX="79798" custScaleY="75132">
        <dgm:presLayoutVars>
          <dgm:chMax val="1"/>
          <dgm:bulletEnabled val="1"/>
        </dgm:presLayoutVars>
      </dgm:prSet>
      <dgm:spPr/>
      <dgm:t>
        <a:bodyPr/>
        <a:lstStyle/>
        <a:p>
          <a:endParaRPr lang="en-US"/>
        </a:p>
      </dgm:t>
    </dgm:pt>
    <dgm:pt modelId="{EE625F3F-8C01-429E-B8EB-8940EE1F2E8A}" type="pres">
      <dgm:prSet presAssocID="{89BFDA8F-B35A-45E7-90D3-9294E6C30473}" presName="descendantText" presStyleLbl="alignAccFollowNode1" presStyleIdx="2" presStyleCnt="3">
        <dgm:presLayoutVars>
          <dgm:bulletEnabled val="1"/>
        </dgm:presLayoutVars>
      </dgm:prSet>
      <dgm:spPr/>
      <dgm:t>
        <a:bodyPr/>
        <a:lstStyle/>
        <a:p>
          <a:endParaRPr lang="en-US"/>
        </a:p>
      </dgm:t>
    </dgm:pt>
  </dgm:ptLst>
  <dgm:cxnLst>
    <dgm:cxn modelId="{EADDBE0F-8FB7-1442-A78E-2CEBE0F9599A}" type="presOf" srcId="{890C652D-A982-4394-A1CB-76E25152A66E}" destId="{170D12B9-1325-4D98-94DE-3B609FB3B796}" srcOrd="0" destOrd="0" presId="urn:microsoft.com/office/officeart/2005/8/layout/vList5"/>
    <dgm:cxn modelId="{0E9C21FA-EC37-D546-807D-B3C576A1DF54}" type="presOf" srcId="{9C3B345B-9DB3-493C-A88F-5D2E949E5EAD}" destId="{8D05F5B5-C317-4A21-BD73-E4CF9DA51F8F}" srcOrd="0" destOrd="2" presId="urn:microsoft.com/office/officeart/2005/8/layout/vList5"/>
    <dgm:cxn modelId="{161621C6-6749-4901-BA73-6A56814A4A00}" srcId="{890C652D-A982-4394-A1CB-76E25152A66E}" destId="{BE7CE630-BCC9-4F73-AC5A-A5A0B217DEE6}" srcOrd="0" destOrd="0" parTransId="{D3D83932-FFA9-4188-84DA-26B32FD7664D}" sibTransId="{3A3538F1-7100-47C5-A659-8C6BE51C3092}"/>
    <dgm:cxn modelId="{789FA090-DBAC-7345-9F83-8EB0B40F4F14}" type="presOf" srcId="{ECC3ED95-C2F5-4EB6-91C6-F632346671DA}" destId="{EE625F3F-8C01-429E-B8EB-8940EE1F2E8A}" srcOrd="0" destOrd="0" presId="urn:microsoft.com/office/officeart/2005/8/layout/vList5"/>
    <dgm:cxn modelId="{ABDEA8CD-D1DE-4982-ACD2-EA41F0C82899}" srcId="{3462A43E-65F9-42D6-BFAD-1F82E50AF34A}" destId="{9C3B345B-9DB3-493C-A88F-5D2E949E5EAD}" srcOrd="2" destOrd="0" parTransId="{7D42D4ED-55A2-4ED7-B22D-BB8AABF9DC89}" sibTransId="{51CFB1C7-D0D8-4FAB-97D5-A77D85FA45B3}"/>
    <dgm:cxn modelId="{4C3C78F5-B09A-4993-A9D6-058C4E1F816C}" srcId="{89BFDA8F-B35A-45E7-90D3-9294E6C30473}" destId="{A448D56D-3727-43CD-B268-D2B6705AA5BA}" srcOrd="1" destOrd="0" parTransId="{2341CCE9-49D9-47AD-97EE-F78383AD3D88}" sibTransId="{E9B5246C-4D88-40FE-B2F6-D1B8CD3ABBF3}"/>
    <dgm:cxn modelId="{2F67F645-A0B0-3945-8B09-06948B9817B1}" type="presOf" srcId="{A448D56D-3727-43CD-B268-D2B6705AA5BA}" destId="{EE625F3F-8C01-429E-B8EB-8940EE1F2E8A}" srcOrd="0" destOrd="1" presId="urn:microsoft.com/office/officeart/2005/8/layout/vList5"/>
    <dgm:cxn modelId="{2CBE8EF8-86F8-40ED-8A64-90B652E4201C}" srcId="{89BFDA8F-B35A-45E7-90D3-9294E6C30473}" destId="{57BFA8FC-432C-40C1-BCA4-FEACCB02ACCE}" srcOrd="2" destOrd="0" parTransId="{47979C45-D661-439D-8EB7-B9196D0281AF}" sibTransId="{6766C6E1-9265-4B8B-AC17-FA11CA2EDB64}"/>
    <dgm:cxn modelId="{139F2836-24E8-4DB2-887A-715288133BC2}" srcId="{AAFF2451-C283-410B-96E9-532CAE6518D4}" destId="{3462A43E-65F9-42D6-BFAD-1F82E50AF34A}" srcOrd="0" destOrd="0" parTransId="{34588225-E862-457A-857A-D3B4A2D2619A}" sibTransId="{6B273D58-BDE3-4705-B2D6-AC77044C4463}"/>
    <dgm:cxn modelId="{97135E2D-C026-4BD2-BC3D-278BFC3E5CFD}" srcId="{89BFDA8F-B35A-45E7-90D3-9294E6C30473}" destId="{ECC3ED95-C2F5-4EB6-91C6-F632346671DA}" srcOrd="0" destOrd="0" parTransId="{C42FF66E-A7C7-4123-A728-48896F09D9B1}" sibTransId="{E1E0922B-A640-4111-9357-EFC7C4109EFA}"/>
    <dgm:cxn modelId="{B5E67B97-38A0-924E-A5D9-A2B8811B02C1}" type="presOf" srcId="{C03A5CB6-4967-4EFF-9C34-B8A96C347954}" destId="{A45D4C05-6F6E-4F13-89DC-0F8CA85B9519}" srcOrd="0" destOrd="2" presId="urn:microsoft.com/office/officeart/2005/8/layout/vList5"/>
    <dgm:cxn modelId="{39825818-32EA-4867-8D6B-A0C4C97A0AAA}" srcId="{3462A43E-65F9-42D6-BFAD-1F82E50AF34A}" destId="{8C898F44-14C8-4689-9BF0-EDC371F5B17A}" srcOrd="3" destOrd="0" parTransId="{B64CEB15-ED39-4EC6-B338-1F4486E069AC}" sibTransId="{C0BC2849-23CF-4C3E-B52E-FD0C681082F2}"/>
    <dgm:cxn modelId="{ABFDAAD4-0177-48AE-A7C0-B14453676E29}" srcId="{AAFF2451-C283-410B-96E9-532CAE6518D4}" destId="{89BFDA8F-B35A-45E7-90D3-9294E6C30473}" srcOrd="2" destOrd="0" parTransId="{B2F7C929-3E29-48E3-B864-362AAEDEBC19}" sibTransId="{83AA10CF-2757-4293-82B3-145AF9C5893E}"/>
    <dgm:cxn modelId="{C345BF65-5000-44E9-86AA-10C8E8812428}" srcId="{890C652D-A982-4394-A1CB-76E25152A66E}" destId="{15C1DCA0-11A4-494D-AA39-2F7735BE4A4E}" srcOrd="3" destOrd="0" parTransId="{87C44A01-8C3A-4A14-A8FA-A1DD554EFB39}" sibTransId="{D39D89E6-9AF4-4A6A-9A88-264E9F48684F}"/>
    <dgm:cxn modelId="{EAC01FB0-7B77-9F40-AB53-11B69F7686F7}" type="presOf" srcId="{57BFA8FC-432C-40C1-BCA4-FEACCB02ACCE}" destId="{EE625F3F-8C01-429E-B8EB-8940EE1F2E8A}" srcOrd="0" destOrd="2" presId="urn:microsoft.com/office/officeart/2005/8/layout/vList5"/>
    <dgm:cxn modelId="{857C6286-B82A-4C4C-9988-EFFE94FCC728}" type="presOf" srcId="{3462A43E-65F9-42D6-BFAD-1F82E50AF34A}" destId="{D750A2AC-978B-4E42-8C33-EBFF419A3200}" srcOrd="0" destOrd="0" presId="urn:microsoft.com/office/officeart/2005/8/layout/vList5"/>
    <dgm:cxn modelId="{77A61F6C-2244-4E26-B1B0-DAB35DA34EC4}" srcId="{3462A43E-65F9-42D6-BFAD-1F82E50AF34A}" destId="{4EF07DD0-4284-44E2-85B9-4E5DE5F67066}" srcOrd="1" destOrd="0" parTransId="{73444946-98CC-4E68-817C-FC80C2C92419}" sibTransId="{0B67A29D-649F-4914-ACA7-6CD9136964C9}"/>
    <dgm:cxn modelId="{929568C4-371E-4FC6-BCEC-90371153E357}" srcId="{890C652D-A982-4394-A1CB-76E25152A66E}" destId="{C03A5CB6-4967-4EFF-9C34-B8A96C347954}" srcOrd="2" destOrd="0" parTransId="{8EE5A366-2933-4CDB-84E0-7456BA9875B7}" sibTransId="{A2533969-4317-4B74-B340-4191C0E4FCDB}"/>
    <dgm:cxn modelId="{5BD78651-0FF4-F648-B22E-CCC08A3CF1E3}" type="presOf" srcId="{15C1DCA0-11A4-494D-AA39-2F7735BE4A4E}" destId="{A45D4C05-6F6E-4F13-89DC-0F8CA85B9519}" srcOrd="0" destOrd="3" presId="urn:microsoft.com/office/officeart/2005/8/layout/vList5"/>
    <dgm:cxn modelId="{9E20DDCD-3B88-B342-9371-7E529E898744}" type="presOf" srcId="{AAFF2451-C283-410B-96E9-532CAE6518D4}" destId="{863555CA-4EE9-4CFB-8445-386C7C984D27}" srcOrd="0" destOrd="0" presId="urn:microsoft.com/office/officeart/2005/8/layout/vList5"/>
    <dgm:cxn modelId="{121BDCD1-FD99-4F75-BB54-A1E8F50BFD9F}" srcId="{3462A43E-65F9-42D6-BFAD-1F82E50AF34A}" destId="{2DDFDEE9-DDF4-44D3-8D1D-5CBAD40AC467}" srcOrd="4" destOrd="0" parTransId="{9241D89E-DCD8-4A41-AACE-5A2A5AD0F8B8}" sibTransId="{C1A6DBAE-EA3F-407F-AA5F-3CF0AEF3CF88}"/>
    <dgm:cxn modelId="{1A38B9EF-122D-41B4-AEB7-B753C98F90F9}" srcId="{890C652D-A982-4394-A1CB-76E25152A66E}" destId="{8E0C9FA7-7566-47B1-8C3D-BD2D50A15364}" srcOrd="1" destOrd="0" parTransId="{F864978A-7E9B-4528-A3FD-3E016A246888}" sibTransId="{63B65DF4-A0E4-4141-8074-6AA94FE03D24}"/>
    <dgm:cxn modelId="{E3647851-7F74-FE4F-A85D-BC5096D8A378}" type="presOf" srcId="{BE7CE630-BCC9-4F73-AC5A-A5A0B217DEE6}" destId="{A45D4C05-6F6E-4F13-89DC-0F8CA85B9519}" srcOrd="0" destOrd="0" presId="urn:microsoft.com/office/officeart/2005/8/layout/vList5"/>
    <dgm:cxn modelId="{923A7290-F15A-CE48-B1EF-644699A747EA}" type="presOf" srcId="{89BFDA8F-B35A-45E7-90D3-9294E6C30473}" destId="{F1BB8F5F-D16D-484A-BDB8-0D44BFF13E14}" srcOrd="0" destOrd="0" presId="urn:microsoft.com/office/officeart/2005/8/layout/vList5"/>
    <dgm:cxn modelId="{144BE130-7F74-4859-8B5B-2DFC46CF29B2}" srcId="{3462A43E-65F9-42D6-BFAD-1F82E50AF34A}" destId="{5842B774-BAE9-4791-A16B-349D7FBA8F4E}" srcOrd="0" destOrd="0" parTransId="{26313364-9AB6-4469-88F9-143A19616E96}" sibTransId="{92944944-502B-48E8-B4F2-9E6D879AB192}"/>
    <dgm:cxn modelId="{FBE68A31-358B-8E41-89E0-DF743A96AC5D}" type="presOf" srcId="{8E0C9FA7-7566-47B1-8C3D-BD2D50A15364}" destId="{A45D4C05-6F6E-4F13-89DC-0F8CA85B9519}" srcOrd="0" destOrd="1" presId="urn:microsoft.com/office/officeart/2005/8/layout/vList5"/>
    <dgm:cxn modelId="{BA2AE1F1-96C1-0142-BF68-A0A5A2CF6B2D}" type="presOf" srcId="{5842B774-BAE9-4791-A16B-349D7FBA8F4E}" destId="{8D05F5B5-C317-4A21-BD73-E4CF9DA51F8F}" srcOrd="0" destOrd="0" presId="urn:microsoft.com/office/officeart/2005/8/layout/vList5"/>
    <dgm:cxn modelId="{47BF4AAD-4F7E-4BAA-9601-3E82BF95CB7F}" srcId="{AAFF2451-C283-410B-96E9-532CAE6518D4}" destId="{890C652D-A982-4394-A1CB-76E25152A66E}" srcOrd="1" destOrd="0" parTransId="{A8051DFC-8F35-460E-8A49-6F14A1F10812}" sibTransId="{BBF6EBBA-9024-444E-A665-E77265B2CB1C}"/>
    <dgm:cxn modelId="{F6554612-C0EC-834E-B60F-E098D5DBADE9}" type="presOf" srcId="{4EF07DD0-4284-44E2-85B9-4E5DE5F67066}" destId="{8D05F5B5-C317-4A21-BD73-E4CF9DA51F8F}" srcOrd="0" destOrd="1" presId="urn:microsoft.com/office/officeart/2005/8/layout/vList5"/>
    <dgm:cxn modelId="{A1A20615-4C7B-6D45-82AF-8C1FE5A46C24}" type="presOf" srcId="{2DDFDEE9-DDF4-44D3-8D1D-5CBAD40AC467}" destId="{8D05F5B5-C317-4A21-BD73-E4CF9DA51F8F}" srcOrd="0" destOrd="4" presId="urn:microsoft.com/office/officeart/2005/8/layout/vList5"/>
    <dgm:cxn modelId="{F1734C77-F808-0444-B32A-59A35EB1F395}" type="presOf" srcId="{8C898F44-14C8-4689-9BF0-EDC371F5B17A}" destId="{8D05F5B5-C317-4A21-BD73-E4CF9DA51F8F}" srcOrd="0" destOrd="3" presId="urn:microsoft.com/office/officeart/2005/8/layout/vList5"/>
    <dgm:cxn modelId="{BDE6221B-991E-EC40-AF1E-A9ED0784CC7F}" type="presParOf" srcId="{863555CA-4EE9-4CFB-8445-386C7C984D27}" destId="{72A9718C-3567-4A1B-AA06-733B483CAC09}" srcOrd="0" destOrd="0" presId="urn:microsoft.com/office/officeart/2005/8/layout/vList5"/>
    <dgm:cxn modelId="{FD3C1618-E803-FA41-A11A-047D4DB0E0B9}" type="presParOf" srcId="{72A9718C-3567-4A1B-AA06-733B483CAC09}" destId="{D750A2AC-978B-4E42-8C33-EBFF419A3200}" srcOrd="0" destOrd="0" presId="urn:microsoft.com/office/officeart/2005/8/layout/vList5"/>
    <dgm:cxn modelId="{DDE217C2-08A3-6148-A2C6-BD676C09F507}" type="presParOf" srcId="{72A9718C-3567-4A1B-AA06-733B483CAC09}" destId="{8D05F5B5-C317-4A21-BD73-E4CF9DA51F8F}" srcOrd="1" destOrd="0" presId="urn:microsoft.com/office/officeart/2005/8/layout/vList5"/>
    <dgm:cxn modelId="{F0704909-87E0-C943-8359-130A873542D4}" type="presParOf" srcId="{863555CA-4EE9-4CFB-8445-386C7C984D27}" destId="{0998D776-094C-4080-9F09-0C1001095408}" srcOrd="1" destOrd="0" presId="urn:microsoft.com/office/officeart/2005/8/layout/vList5"/>
    <dgm:cxn modelId="{4D57CFAF-38A4-4D4E-B091-3B54F53AAFBE}" type="presParOf" srcId="{863555CA-4EE9-4CFB-8445-386C7C984D27}" destId="{E594864C-AF2F-4E46-A9FE-E52ED6B908A8}" srcOrd="2" destOrd="0" presId="urn:microsoft.com/office/officeart/2005/8/layout/vList5"/>
    <dgm:cxn modelId="{8B36BE50-72AE-6C49-A677-A1CCA99C7F58}" type="presParOf" srcId="{E594864C-AF2F-4E46-A9FE-E52ED6B908A8}" destId="{170D12B9-1325-4D98-94DE-3B609FB3B796}" srcOrd="0" destOrd="0" presId="urn:microsoft.com/office/officeart/2005/8/layout/vList5"/>
    <dgm:cxn modelId="{07212B4B-50BC-254D-8260-2F892C001FC9}" type="presParOf" srcId="{E594864C-AF2F-4E46-A9FE-E52ED6B908A8}" destId="{A45D4C05-6F6E-4F13-89DC-0F8CA85B9519}" srcOrd="1" destOrd="0" presId="urn:microsoft.com/office/officeart/2005/8/layout/vList5"/>
    <dgm:cxn modelId="{0E9F93A3-2BF2-0D48-91E3-9A7D676085A0}" type="presParOf" srcId="{863555CA-4EE9-4CFB-8445-386C7C984D27}" destId="{A25B07EB-54F4-4BDB-85CA-4F4204D5F47C}" srcOrd="3" destOrd="0" presId="urn:microsoft.com/office/officeart/2005/8/layout/vList5"/>
    <dgm:cxn modelId="{0D43C30A-90DD-7544-BAD8-4C183886E0B2}" type="presParOf" srcId="{863555CA-4EE9-4CFB-8445-386C7C984D27}" destId="{145A1292-F0EC-40D8-BC9E-4F3454EAA281}" srcOrd="4" destOrd="0" presId="urn:microsoft.com/office/officeart/2005/8/layout/vList5"/>
    <dgm:cxn modelId="{B0E92AD8-F0D8-6249-888B-B61F99F4807C}" type="presParOf" srcId="{145A1292-F0EC-40D8-BC9E-4F3454EAA281}" destId="{F1BB8F5F-D16D-484A-BDB8-0D44BFF13E14}" srcOrd="0" destOrd="0" presId="urn:microsoft.com/office/officeart/2005/8/layout/vList5"/>
    <dgm:cxn modelId="{B862C035-6B3F-D04E-B97A-9122A2AC1CCE}" type="presParOf" srcId="{145A1292-F0EC-40D8-BC9E-4F3454EAA281}" destId="{EE625F3F-8C01-429E-B8EB-8940EE1F2E8A}" srcOrd="1" destOrd="0" presId="urn:microsoft.com/office/officeart/2005/8/layout/vList5"/>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1052B4A3-CA9E-46D3-9A30-DABBC69BF85F}"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BD0542AD-39E4-449A-9C39-E9B526971483}">
      <dgm:prSet/>
      <dgm:spPr/>
      <dgm:t>
        <a:bodyPr/>
        <a:lstStyle/>
        <a:p>
          <a:r>
            <a:rPr lang="en-US" b="1" dirty="0" smtClean="0"/>
            <a:t>STRENGTHS:</a:t>
          </a:r>
          <a:endParaRPr lang="en-US" dirty="0"/>
        </a:p>
      </dgm:t>
    </dgm:pt>
    <dgm:pt modelId="{25375BDE-DC87-4B9F-8A11-0D9D9A6FA68C}" type="parTrans" cxnId="{F7162B7E-2C4E-4D77-AA1C-3424A88EF482}">
      <dgm:prSet/>
      <dgm:spPr/>
      <dgm:t>
        <a:bodyPr/>
        <a:lstStyle/>
        <a:p>
          <a:endParaRPr lang="en-US"/>
        </a:p>
      </dgm:t>
    </dgm:pt>
    <dgm:pt modelId="{EB90C185-EF6B-4C3E-8FAE-35979D7C3F32}" type="sibTrans" cxnId="{F7162B7E-2C4E-4D77-AA1C-3424A88EF482}">
      <dgm:prSet/>
      <dgm:spPr/>
      <dgm:t>
        <a:bodyPr/>
        <a:lstStyle/>
        <a:p>
          <a:endParaRPr lang="en-US"/>
        </a:p>
      </dgm:t>
    </dgm:pt>
    <dgm:pt modelId="{0B1BC567-844A-4C6F-80E4-32B2AE9F0A48}">
      <dgm:prSet>
        <dgm:style>
          <a:lnRef idx="3">
            <a:schemeClr val="lt1"/>
          </a:lnRef>
          <a:fillRef idx="1">
            <a:schemeClr val="accent5"/>
          </a:fillRef>
          <a:effectRef idx="1">
            <a:schemeClr val="accent5"/>
          </a:effectRef>
          <a:fontRef idx="minor">
            <a:schemeClr val="lt1"/>
          </a:fontRef>
        </dgm:style>
      </dgm:prSet>
      <dgm:spPr/>
      <dgm:t>
        <a:bodyPr/>
        <a:lstStyle/>
        <a:p>
          <a:r>
            <a:rPr lang="en-US" b="1" dirty="0" smtClean="0"/>
            <a:t>CHALLENGES/RISKS:</a:t>
          </a:r>
          <a:endParaRPr lang="en-US" dirty="0"/>
        </a:p>
      </dgm:t>
    </dgm:pt>
    <dgm:pt modelId="{30F0F353-2CD4-4C2A-AE2A-048E10C5FF34}" type="parTrans" cxnId="{E942299F-DBDF-49E8-AF67-4E642EDD4674}">
      <dgm:prSet/>
      <dgm:spPr/>
      <dgm:t>
        <a:bodyPr/>
        <a:lstStyle/>
        <a:p>
          <a:endParaRPr lang="en-US"/>
        </a:p>
      </dgm:t>
    </dgm:pt>
    <dgm:pt modelId="{82F3B936-A7B5-4276-9AB3-19F65F7A5945}" type="sibTrans" cxnId="{E942299F-DBDF-49E8-AF67-4E642EDD4674}">
      <dgm:prSet/>
      <dgm:spPr/>
      <dgm:t>
        <a:bodyPr/>
        <a:lstStyle/>
        <a:p>
          <a:endParaRPr lang="en-US"/>
        </a:p>
      </dgm:t>
    </dgm:pt>
    <dgm:pt modelId="{407E0BD0-8658-46BC-A4DC-0B07965A87B0}">
      <dgm:prSet>
        <dgm:style>
          <a:lnRef idx="3">
            <a:schemeClr val="lt1"/>
          </a:lnRef>
          <a:fillRef idx="1">
            <a:schemeClr val="accent4"/>
          </a:fillRef>
          <a:effectRef idx="1">
            <a:schemeClr val="accent4"/>
          </a:effectRef>
          <a:fontRef idx="minor">
            <a:schemeClr val="lt1"/>
          </a:fontRef>
        </dgm:style>
      </dgm:prSet>
      <dgm:spPr/>
      <dgm:t>
        <a:bodyPr/>
        <a:lstStyle/>
        <a:p>
          <a:r>
            <a:rPr lang="en-US" b="1" dirty="0" smtClean="0"/>
            <a:t>DESIRES/GOALS:</a:t>
          </a:r>
          <a:endParaRPr lang="en-US" dirty="0"/>
        </a:p>
      </dgm:t>
    </dgm:pt>
    <dgm:pt modelId="{F40412D7-FA0E-4A64-B94F-0FA93EF22C22}" type="parTrans" cxnId="{D81EFC3A-A88D-414B-B5D4-520ACC53C328}">
      <dgm:prSet/>
      <dgm:spPr/>
      <dgm:t>
        <a:bodyPr/>
        <a:lstStyle/>
        <a:p>
          <a:endParaRPr lang="en-US"/>
        </a:p>
      </dgm:t>
    </dgm:pt>
    <dgm:pt modelId="{569F8A51-0184-400D-9995-769AFF57DC68}" type="sibTrans" cxnId="{D81EFC3A-A88D-414B-B5D4-520ACC53C328}">
      <dgm:prSet/>
      <dgm:spPr/>
      <dgm:t>
        <a:bodyPr/>
        <a:lstStyle/>
        <a:p>
          <a:endParaRPr lang="en-US"/>
        </a:p>
      </dgm:t>
    </dgm:pt>
    <dgm:pt modelId="{57A23673-0CE4-4FE6-9BA3-A804747BD981}">
      <dgm:prSet custT="1"/>
      <dgm:spPr>
        <a:solidFill>
          <a:schemeClr val="bg2">
            <a:alpha val="90000"/>
          </a:schemeClr>
        </a:solidFill>
        <a:ln>
          <a:solidFill>
            <a:schemeClr val="bg2">
              <a:alpha val="90000"/>
            </a:schemeClr>
          </a:solidFill>
        </a:ln>
      </dgm:spPr>
      <dgm:t>
        <a:bodyPr/>
        <a:lstStyle/>
        <a:p>
          <a:r>
            <a:rPr lang="en-US" sz="1800" dirty="0" smtClean="0"/>
            <a:t>Each gentleman has 6+ hours of alone time</a:t>
          </a:r>
          <a:endParaRPr lang="en-US" sz="1800" dirty="0"/>
        </a:p>
      </dgm:t>
    </dgm:pt>
    <dgm:pt modelId="{DFDA7B1F-BD25-4801-8CDE-B2B8E316752D}" type="parTrans" cxnId="{8C80C8F3-3959-4C8D-883C-272BEAB4E787}">
      <dgm:prSet/>
      <dgm:spPr/>
      <dgm:t>
        <a:bodyPr/>
        <a:lstStyle/>
        <a:p>
          <a:endParaRPr lang="en-US"/>
        </a:p>
      </dgm:t>
    </dgm:pt>
    <dgm:pt modelId="{002CA385-D8D5-4315-91FC-A67C81290336}" type="sibTrans" cxnId="{8C80C8F3-3959-4C8D-883C-272BEAB4E787}">
      <dgm:prSet/>
      <dgm:spPr/>
      <dgm:t>
        <a:bodyPr/>
        <a:lstStyle/>
        <a:p>
          <a:endParaRPr lang="en-US"/>
        </a:p>
      </dgm:t>
    </dgm:pt>
    <dgm:pt modelId="{F939A6B4-4262-4489-833F-67A2036DB8EE}">
      <dgm:prSet custT="1"/>
      <dgm:spPr>
        <a:solidFill>
          <a:schemeClr val="bg2">
            <a:alpha val="90000"/>
          </a:schemeClr>
        </a:solidFill>
        <a:ln>
          <a:solidFill>
            <a:schemeClr val="bg2">
              <a:alpha val="90000"/>
            </a:schemeClr>
          </a:solidFill>
        </a:ln>
      </dgm:spPr>
      <dgm:t>
        <a:bodyPr/>
        <a:lstStyle/>
        <a:p>
          <a:r>
            <a:rPr lang="en-US" sz="1800" dirty="0" smtClean="0"/>
            <a:t>Able to make simple snacks</a:t>
          </a:r>
          <a:endParaRPr lang="en-US" sz="1800" dirty="0"/>
        </a:p>
      </dgm:t>
    </dgm:pt>
    <dgm:pt modelId="{DCD9B7BD-50BE-42EE-979E-2909B8B1547A}" type="parTrans" cxnId="{DE572712-6CFA-4456-BA8B-81EC6A043F78}">
      <dgm:prSet/>
      <dgm:spPr/>
      <dgm:t>
        <a:bodyPr/>
        <a:lstStyle/>
        <a:p>
          <a:endParaRPr lang="en-US"/>
        </a:p>
      </dgm:t>
    </dgm:pt>
    <dgm:pt modelId="{C7598C8F-144B-49CB-A877-F3E73D6498CB}" type="sibTrans" cxnId="{DE572712-6CFA-4456-BA8B-81EC6A043F78}">
      <dgm:prSet/>
      <dgm:spPr/>
      <dgm:t>
        <a:bodyPr/>
        <a:lstStyle/>
        <a:p>
          <a:endParaRPr lang="en-US"/>
        </a:p>
      </dgm:t>
    </dgm:pt>
    <dgm:pt modelId="{AC10AE81-11E7-4300-992A-2620F7E4E9CE}">
      <dgm:prSet custT="1"/>
      <dgm:spPr>
        <a:solidFill>
          <a:schemeClr val="bg2">
            <a:alpha val="90000"/>
          </a:schemeClr>
        </a:solidFill>
        <a:ln>
          <a:solidFill>
            <a:schemeClr val="bg2">
              <a:alpha val="90000"/>
            </a:schemeClr>
          </a:solidFill>
        </a:ln>
      </dgm:spPr>
      <dgm:t>
        <a:bodyPr/>
        <a:lstStyle/>
        <a:p>
          <a:r>
            <a:rPr lang="en-US" sz="1800" dirty="0" smtClean="0"/>
            <a:t>Independent in most ADLs</a:t>
          </a:r>
          <a:endParaRPr lang="en-US" sz="1800" dirty="0"/>
        </a:p>
      </dgm:t>
    </dgm:pt>
    <dgm:pt modelId="{60191CAF-B91B-492D-BA34-6838F9D1B24C}" type="parTrans" cxnId="{6BF0DFAB-FA53-4791-A97C-D82A5AA5C056}">
      <dgm:prSet/>
      <dgm:spPr/>
      <dgm:t>
        <a:bodyPr/>
        <a:lstStyle/>
        <a:p>
          <a:endParaRPr lang="en-US"/>
        </a:p>
      </dgm:t>
    </dgm:pt>
    <dgm:pt modelId="{8F04BF29-ECCD-4BD2-8A06-64905D6D5A1F}" type="sibTrans" cxnId="{6BF0DFAB-FA53-4791-A97C-D82A5AA5C056}">
      <dgm:prSet/>
      <dgm:spPr/>
      <dgm:t>
        <a:bodyPr/>
        <a:lstStyle/>
        <a:p>
          <a:endParaRPr lang="en-US"/>
        </a:p>
      </dgm:t>
    </dgm:pt>
    <dgm:pt modelId="{A06DB96C-2C21-4BD3-ADB9-942181B4E465}">
      <dgm:prSet custT="1"/>
      <dgm:spPr>
        <a:solidFill>
          <a:schemeClr val="bg2">
            <a:alpha val="90000"/>
          </a:schemeClr>
        </a:solidFill>
        <a:ln>
          <a:solidFill>
            <a:schemeClr val="bg2">
              <a:alpha val="90000"/>
            </a:schemeClr>
          </a:solidFill>
        </a:ln>
      </dgm:spPr>
      <dgm:t>
        <a:bodyPr/>
        <a:lstStyle/>
        <a:p>
          <a:r>
            <a:rPr lang="en-US" sz="1800" dirty="0" smtClean="0"/>
            <a:t>Independently get up and ready for work</a:t>
          </a:r>
          <a:endParaRPr lang="en-US" sz="1800" dirty="0"/>
        </a:p>
      </dgm:t>
    </dgm:pt>
    <dgm:pt modelId="{E1D1C685-2E8E-4706-8B6C-A3F40DAD4BC9}" type="parTrans" cxnId="{CC40529B-08DF-42C6-8DC9-4B1F03F42899}">
      <dgm:prSet/>
      <dgm:spPr/>
      <dgm:t>
        <a:bodyPr/>
        <a:lstStyle/>
        <a:p>
          <a:endParaRPr lang="en-US"/>
        </a:p>
      </dgm:t>
    </dgm:pt>
    <dgm:pt modelId="{86A459F6-AF1D-4E66-820E-4562E1469505}" type="sibTrans" cxnId="{CC40529B-08DF-42C6-8DC9-4B1F03F42899}">
      <dgm:prSet/>
      <dgm:spPr/>
      <dgm:t>
        <a:bodyPr/>
        <a:lstStyle/>
        <a:p>
          <a:endParaRPr lang="en-US"/>
        </a:p>
      </dgm:t>
    </dgm:pt>
    <dgm:pt modelId="{93F62CD7-9DF1-422D-9FAB-BCC8672A2094}">
      <dgm:prSet custT="1"/>
      <dgm:spPr>
        <a:solidFill>
          <a:schemeClr val="bg2">
            <a:alpha val="90000"/>
          </a:schemeClr>
        </a:solidFill>
        <a:ln>
          <a:solidFill>
            <a:schemeClr val="bg2">
              <a:alpha val="90000"/>
            </a:schemeClr>
          </a:solidFill>
        </a:ln>
      </dgm:spPr>
      <dgm:t>
        <a:bodyPr/>
        <a:lstStyle/>
        <a:p>
          <a:r>
            <a:rPr lang="en-US" sz="1800" dirty="0" smtClean="0"/>
            <a:t>Frank smokes and gets up during the night occasionally to have a cigarette</a:t>
          </a:r>
          <a:endParaRPr lang="en-US" sz="1800" dirty="0"/>
        </a:p>
      </dgm:t>
    </dgm:pt>
    <dgm:pt modelId="{D1FA497A-5936-4CD1-88DF-1A8A7A847CFD}" type="parTrans" cxnId="{FFA88614-B340-492D-83E2-92A427C2B3AC}">
      <dgm:prSet/>
      <dgm:spPr/>
      <dgm:t>
        <a:bodyPr/>
        <a:lstStyle/>
        <a:p>
          <a:endParaRPr lang="en-US"/>
        </a:p>
      </dgm:t>
    </dgm:pt>
    <dgm:pt modelId="{B6596B14-3BEF-47F9-A281-58911E609EA3}" type="sibTrans" cxnId="{FFA88614-B340-492D-83E2-92A427C2B3AC}">
      <dgm:prSet/>
      <dgm:spPr/>
      <dgm:t>
        <a:bodyPr/>
        <a:lstStyle/>
        <a:p>
          <a:endParaRPr lang="en-US"/>
        </a:p>
      </dgm:t>
    </dgm:pt>
    <dgm:pt modelId="{A7AFE991-454D-486D-97AC-F9087B6815A0}">
      <dgm:prSet custT="1"/>
      <dgm:spPr>
        <a:solidFill>
          <a:schemeClr val="bg2">
            <a:alpha val="90000"/>
          </a:schemeClr>
        </a:solidFill>
        <a:ln>
          <a:solidFill>
            <a:schemeClr val="bg2">
              <a:alpha val="90000"/>
            </a:schemeClr>
          </a:solidFill>
        </a:ln>
      </dgm:spPr>
      <dgm:t>
        <a:bodyPr/>
        <a:lstStyle/>
        <a:p>
          <a:r>
            <a:rPr lang="en-US" sz="1800" dirty="0" smtClean="0"/>
            <a:t>Need assistance with money management, meal planning and medication administration</a:t>
          </a:r>
          <a:endParaRPr lang="en-US" sz="1800" dirty="0"/>
        </a:p>
      </dgm:t>
    </dgm:pt>
    <dgm:pt modelId="{31855914-3A25-45C3-AC9E-D7973768DD8E}" type="parTrans" cxnId="{BB925BFE-F708-4212-A943-45697BDB9EF5}">
      <dgm:prSet/>
      <dgm:spPr/>
      <dgm:t>
        <a:bodyPr/>
        <a:lstStyle/>
        <a:p>
          <a:endParaRPr lang="en-US"/>
        </a:p>
      </dgm:t>
    </dgm:pt>
    <dgm:pt modelId="{3D2011FC-81A8-458F-8766-1B910D3A9901}" type="sibTrans" cxnId="{BB925BFE-F708-4212-A943-45697BDB9EF5}">
      <dgm:prSet/>
      <dgm:spPr/>
      <dgm:t>
        <a:bodyPr/>
        <a:lstStyle/>
        <a:p>
          <a:endParaRPr lang="en-US"/>
        </a:p>
      </dgm:t>
    </dgm:pt>
    <dgm:pt modelId="{0AC9DDE4-0B28-4F38-8D7D-2B782BF304E5}">
      <dgm:prSet custT="1"/>
      <dgm:spPr>
        <a:solidFill>
          <a:schemeClr val="bg2">
            <a:alpha val="90000"/>
          </a:schemeClr>
        </a:solidFill>
        <a:ln>
          <a:solidFill>
            <a:schemeClr val="bg2">
              <a:alpha val="90000"/>
            </a:schemeClr>
          </a:solidFill>
        </a:ln>
      </dgm:spPr>
      <dgm:t>
        <a:bodyPr/>
        <a:lstStyle/>
        <a:p>
          <a:r>
            <a:rPr lang="en-US" sz="1800" dirty="0" smtClean="0"/>
            <a:t>John and Bob have medications they need before going to work</a:t>
          </a:r>
          <a:endParaRPr lang="en-US" sz="1800" dirty="0"/>
        </a:p>
      </dgm:t>
    </dgm:pt>
    <dgm:pt modelId="{95AA496A-C24B-47C5-B5AF-7302BFCC1255}" type="parTrans" cxnId="{86EA37C5-688F-49F6-9ADF-B0A512EBA56F}">
      <dgm:prSet/>
      <dgm:spPr/>
      <dgm:t>
        <a:bodyPr/>
        <a:lstStyle/>
        <a:p>
          <a:endParaRPr lang="en-US"/>
        </a:p>
      </dgm:t>
    </dgm:pt>
    <dgm:pt modelId="{FDF3400B-7479-4B29-8445-B0DFB587465B}" type="sibTrans" cxnId="{86EA37C5-688F-49F6-9ADF-B0A512EBA56F}">
      <dgm:prSet/>
      <dgm:spPr/>
      <dgm:t>
        <a:bodyPr/>
        <a:lstStyle/>
        <a:p>
          <a:endParaRPr lang="en-US"/>
        </a:p>
      </dgm:t>
    </dgm:pt>
    <dgm:pt modelId="{1D9D5864-4D16-4802-8C29-389E5092CD82}">
      <dgm:prSet/>
      <dgm:spPr>
        <a:solidFill>
          <a:schemeClr val="bg2">
            <a:alpha val="90000"/>
          </a:schemeClr>
        </a:solidFill>
        <a:ln>
          <a:solidFill>
            <a:schemeClr val="bg2">
              <a:alpha val="90000"/>
            </a:schemeClr>
          </a:solidFill>
        </a:ln>
      </dgm:spPr>
      <dgm:t>
        <a:bodyPr/>
        <a:lstStyle/>
        <a:p>
          <a:r>
            <a:rPr lang="en-US" dirty="0" smtClean="0"/>
            <a:t>Bob and Frank want more independence and have talked of wanting own apartment</a:t>
          </a:r>
          <a:endParaRPr lang="en-US" dirty="0"/>
        </a:p>
      </dgm:t>
    </dgm:pt>
    <dgm:pt modelId="{CE81510E-B1FE-41E4-A28B-327584CC07BD}" type="parTrans" cxnId="{3C620121-E3B0-467C-844E-A9A575441CE3}">
      <dgm:prSet/>
      <dgm:spPr/>
      <dgm:t>
        <a:bodyPr/>
        <a:lstStyle/>
        <a:p>
          <a:endParaRPr lang="en-US"/>
        </a:p>
      </dgm:t>
    </dgm:pt>
    <dgm:pt modelId="{38158FF7-2465-4CF9-9642-0B08F43E5605}" type="sibTrans" cxnId="{3C620121-E3B0-467C-844E-A9A575441CE3}">
      <dgm:prSet/>
      <dgm:spPr/>
      <dgm:t>
        <a:bodyPr/>
        <a:lstStyle/>
        <a:p>
          <a:endParaRPr lang="en-US"/>
        </a:p>
      </dgm:t>
    </dgm:pt>
    <dgm:pt modelId="{48E8C90E-5508-4E9D-A828-67B0AFEEDF09}">
      <dgm:prSet/>
      <dgm:spPr>
        <a:solidFill>
          <a:schemeClr val="bg2">
            <a:alpha val="90000"/>
          </a:schemeClr>
        </a:solidFill>
        <a:ln>
          <a:solidFill>
            <a:schemeClr val="bg2">
              <a:alpha val="90000"/>
            </a:schemeClr>
          </a:solidFill>
        </a:ln>
      </dgm:spPr>
      <dgm:t>
        <a:bodyPr/>
        <a:lstStyle/>
        <a:p>
          <a:r>
            <a:rPr lang="en-US" dirty="0" smtClean="0"/>
            <a:t>John likes his home and living with Bob and Frank, no expressed preference for greater independence</a:t>
          </a:r>
          <a:endParaRPr lang="en-US" dirty="0"/>
        </a:p>
      </dgm:t>
    </dgm:pt>
    <dgm:pt modelId="{F1291028-F8EF-4771-BEF3-86080AD8DBD9}" type="parTrans" cxnId="{E0992C7E-2A3D-40DD-AEE6-E78E86B2C087}">
      <dgm:prSet/>
      <dgm:spPr/>
      <dgm:t>
        <a:bodyPr/>
        <a:lstStyle/>
        <a:p>
          <a:endParaRPr lang="en-US"/>
        </a:p>
      </dgm:t>
    </dgm:pt>
    <dgm:pt modelId="{2FE93500-12EF-4AAD-B983-DBB893BE9BE8}" type="sibTrans" cxnId="{E0992C7E-2A3D-40DD-AEE6-E78E86B2C087}">
      <dgm:prSet/>
      <dgm:spPr/>
      <dgm:t>
        <a:bodyPr/>
        <a:lstStyle/>
        <a:p>
          <a:endParaRPr lang="en-US"/>
        </a:p>
      </dgm:t>
    </dgm:pt>
    <dgm:pt modelId="{AA5F015E-BBA4-429F-90FB-C769F2A8D122}">
      <dgm:prSet/>
      <dgm:spPr>
        <a:solidFill>
          <a:schemeClr val="bg2">
            <a:alpha val="90000"/>
          </a:schemeClr>
        </a:solidFill>
        <a:ln>
          <a:solidFill>
            <a:schemeClr val="bg2">
              <a:alpha val="90000"/>
            </a:schemeClr>
          </a:solidFill>
        </a:ln>
      </dgm:spPr>
      <dgm:t>
        <a:bodyPr/>
        <a:lstStyle/>
        <a:p>
          <a:r>
            <a:rPr lang="en-US" dirty="0" smtClean="0"/>
            <a:t>Provider under pressure to reduce costs</a:t>
          </a:r>
          <a:endParaRPr lang="en-US" dirty="0"/>
        </a:p>
      </dgm:t>
    </dgm:pt>
    <dgm:pt modelId="{79A4EC95-947D-4FB6-94A1-345C986109EF}" type="parTrans" cxnId="{76E624BB-8800-4E14-A5F3-DD42190163D9}">
      <dgm:prSet/>
      <dgm:spPr/>
      <dgm:t>
        <a:bodyPr/>
        <a:lstStyle/>
        <a:p>
          <a:endParaRPr lang="en-US"/>
        </a:p>
      </dgm:t>
    </dgm:pt>
    <dgm:pt modelId="{F523A22F-686F-490D-9C73-80C014621025}" type="sibTrans" cxnId="{76E624BB-8800-4E14-A5F3-DD42190163D9}">
      <dgm:prSet/>
      <dgm:spPr/>
      <dgm:t>
        <a:bodyPr/>
        <a:lstStyle/>
        <a:p>
          <a:endParaRPr lang="en-US"/>
        </a:p>
      </dgm:t>
    </dgm:pt>
    <dgm:pt modelId="{CE96874F-2BF3-47B7-AA2C-52F384FEB3E8}" type="pres">
      <dgm:prSet presAssocID="{1052B4A3-CA9E-46D3-9A30-DABBC69BF85F}" presName="Name0" presStyleCnt="0">
        <dgm:presLayoutVars>
          <dgm:dir/>
          <dgm:animLvl val="lvl"/>
          <dgm:resizeHandles val="exact"/>
        </dgm:presLayoutVars>
      </dgm:prSet>
      <dgm:spPr/>
      <dgm:t>
        <a:bodyPr/>
        <a:lstStyle/>
        <a:p>
          <a:endParaRPr lang="en-US"/>
        </a:p>
      </dgm:t>
    </dgm:pt>
    <dgm:pt modelId="{DA35AB53-3161-45E1-BD28-EBAEAFD47B15}" type="pres">
      <dgm:prSet presAssocID="{BD0542AD-39E4-449A-9C39-E9B526971483}" presName="linNode" presStyleCnt="0"/>
      <dgm:spPr/>
    </dgm:pt>
    <dgm:pt modelId="{C1D479CB-4B82-47F5-9D3F-7EF1F8ABD397}" type="pres">
      <dgm:prSet presAssocID="{BD0542AD-39E4-449A-9C39-E9B526971483}" presName="parentText" presStyleLbl="node1" presStyleIdx="0" presStyleCnt="3" custScaleX="82645" custScaleY="82645">
        <dgm:presLayoutVars>
          <dgm:chMax val="1"/>
          <dgm:bulletEnabled val="1"/>
        </dgm:presLayoutVars>
      </dgm:prSet>
      <dgm:spPr/>
      <dgm:t>
        <a:bodyPr/>
        <a:lstStyle/>
        <a:p>
          <a:endParaRPr lang="en-US"/>
        </a:p>
      </dgm:t>
    </dgm:pt>
    <dgm:pt modelId="{833028BA-B7AB-4424-9254-2E83D6349CFB}" type="pres">
      <dgm:prSet presAssocID="{BD0542AD-39E4-449A-9C39-E9B526971483}" presName="descendantText" presStyleLbl="alignAccFollowNode1" presStyleIdx="0" presStyleCnt="3">
        <dgm:presLayoutVars>
          <dgm:bulletEnabled val="1"/>
        </dgm:presLayoutVars>
      </dgm:prSet>
      <dgm:spPr/>
      <dgm:t>
        <a:bodyPr/>
        <a:lstStyle/>
        <a:p>
          <a:endParaRPr lang="en-US"/>
        </a:p>
      </dgm:t>
    </dgm:pt>
    <dgm:pt modelId="{6B234565-932E-4F17-A5CC-E134E7B8005E}" type="pres">
      <dgm:prSet presAssocID="{EB90C185-EF6B-4C3E-8FAE-35979D7C3F32}" presName="sp" presStyleCnt="0"/>
      <dgm:spPr/>
    </dgm:pt>
    <dgm:pt modelId="{E7B62D07-F641-4514-AA92-D45FE636997D}" type="pres">
      <dgm:prSet presAssocID="{0B1BC567-844A-4C6F-80E4-32B2AE9F0A48}" presName="linNode" presStyleCnt="0"/>
      <dgm:spPr/>
    </dgm:pt>
    <dgm:pt modelId="{345A34FD-C58D-4939-8284-DA5AC6879174}" type="pres">
      <dgm:prSet presAssocID="{0B1BC567-844A-4C6F-80E4-32B2AE9F0A48}" presName="parentText" presStyleLbl="node1" presStyleIdx="1" presStyleCnt="3" custScaleX="82645" custScaleY="82645">
        <dgm:presLayoutVars>
          <dgm:chMax val="1"/>
          <dgm:bulletEnabled val="1"/>
        </dgm:presLayoutVars>
      </dgm:prSet>
      <dgm:spPr/>
      <dgm:t>
        <a:bodyPr/>
        <a:lstStyle/>
        <a:p>
          <a:endParaRPr lang="en-US"/>
        </a:p>
      </dgm:t>
    </dgm:pt>
    <dgm:pt modelId="{687835E7-4FD7-4426-BDD8-16A0007ECB8C}" type="pres">
      <dgm:prSet presAssocID="{0B1BC567-844A-4C6F-80E4-32B2AE9F0A48}" presName="descendantText" presStyleLbl="alignAccFollowNode1" presStyleIdx="1" presStyleCnt="3">
        <dgm:presLayoutVars>
          <dgm:bulletEnabled val="1"/>
        </dgm:presLayoutVars>
      </dgm:prSet>
      <dgm:spPr/>
      <dgm:t>
        <a:bodyPr/>
        <a:lstStyle/>
        <a:p>
          <a:endParaRPr lang="en-US"/>
        </a:p>
      </dgm:t>
    </dgm:pt>
    <dgm:pt modelId="{4251E808-4FD9-4073-8045-51E1A9E1B6DC}" type="pres">
      <dgm:prSet presAssocID="{82F3B936-A7B5-4276-9AB3-19F65F7A5945}" presName="sp" presStyleCnt="0"/>
      <dgm:spPr/>
    </dgm:pt>
    <dgm:pt modelId="{E5DAEA37-9630-4DF6-B5C6-FBE09B1EA7C0}" type="pres">
      <dgm:prSet presAssocID="{407E0BD0-8658-46BC-A4DC-0B07965A87B0}" presName="linNode" presStyleCnt="0"/>
      <dgm:spPr/>
    </dgm:pt>
    <dgm:pt modelId="{728BEBC3-B3B3-473E-9CEB-266370C2424C}" type="pres">
      <dgm:prSet presAssocID="{407E0BD0-8658-46BC-A4DC-0B07965A87B0}" presName="parentText" presStyleLbl="node1" presStyleIdx="2" presStyleCnt="3" custScaleX="82645" custScaleY="82645">
        <dgm:presLayoutVars>
          <dgm:chMax val="1"/>
          <dgm:bulletEnabled val="1"/>
        </dgm:presLayoutVars>
      </dgm:prSet>
      <dgm:spPr/>
      <dgm:t>
        <a:bodyPr/>
        <a:lstStyle/>
        <a:p>
          <a:endParaRPr lang="en-US"/>
        </a:p>
      </dgm:t>
    </dgm:pt>
    <dgm:pt modelId="{ADB0705C-390E-4155-8CD1-25CD5CB5343F}" type="pres">
      <dgm:prSet presAssocID="{407E0BD0-8658-46BC-A4DC-0B07965A87B0}" presName="descendantText" presStyleLbl="alignAccFollowNode1" presStyleIdx="2" presStyleCnt="3">
        <dgm:presLayoutVars>
          <dgm:bulletEnabled val="1"/>
        </dgm:presLayoutVars>
      </dgm:prSet>
      <dgm:spPr/>
      <dgm:t>
        <a:bodyPr/>
        <a:lstStyle/>
        <a:p>
          <a:endParaRPr lang="en-US"/>
        </a:p>
      </dgm:t>
    </dgm:pt>
  </dgm:ptLst>
  <dgm:cxnLst>
    <dgm:cxn modelId="{D8894D9B-47CE-3B4B-8B1C-145CAA5842B3}" type="presOf" srcId="{0B1BC567-844A-4C6F-80E4-32B2AE9F0A48}" destId="{345A34FD-C58D-4939-8284-DA5AC6879174}" srcOrd="0" destOrd="0" presId="urn:microsoft.com/office/officeart/2005/8/layout/vList5"/>
    <dgm:cxn modelId="{C0854A6E-19CA-DF40-BA02-B94FD1BF3CC0}" type="presOf" srcId="{AC10AE81-11E7-4300-992A-2620F7E4E9CE}" destId="{833028BA-B7AB-4424-9254-2E83D6349CFB}" srcOrd="0" destOrd="2" presId="urn:microsoft.com/office/officeart/2005/8/layout/vList5"/>
    <dgm:cxn modelId="{31BBA143-6A3D-BE4B-BF0C-94079205F2B9}" type="presOf" srcId="{407E0BD0-8658-46BC-A4DC-0B07965A87B0}" destId="{728BEBC3-B3B3-473E-9CEB-266370C2424C}" srcOrd="0" destOrd="0" presId="urn:microsoft.com/office/officeart/2005/8/layout/vList5"/>
    <dgm:cxn modelId="{E70B5B79-CEF6-0541-A785-59DC9DBD9F66}" type="presOf" srcId="{F939A6B4-4262-4489-833F-67A2036DB8EE}" destId="{833028BA-B7AB-4424-9254-2E83D6349CFB}" srcOrd="0" destOrd="1" presId="urn:microsoft.com/office/officeart/2005/8/layout/vList5"/>
    <dgm:cxn modelId="{F24F23E4-428C-E74E-B8FF-609395393BC4}" type="presOf" srcId="{48E8C90E-5508-4E9D-A828-67B0AFEEDF09}" destId="{ADB0705C-390E-4155-8CD1-25CD5CB5343F}" srcOrd="0" destOrd="1" presId="urn:microsoft.com/office/officeart/2005/8/layout/vList5"/>
    <dgm:cxn modelId="{86EA37C5-688F-49F6-9ADF-B0A512EBA56F}" srcId="{0B1BC567-844A-4C6F-80E4-32B2AE9F0A48}" destId="{0AC9DDE4-0B28-4F38-8D7D-2B782BF304E5}" srcOrd="2" destOrd="0" parTransId="{95AA496A-C24B-47C5-B5AF-7302BFCC1255}" sibTransId="{FDF3400B-7479-4B29-8445-B0DFB587465B}"/>
    <dgm:cxn modelId="{4430BEB4-AAB3-124A-A1B3-DB25DD67E211}" type="presOf" srcId="{A7AFE991-454D-486D-97AC-F9087B6815A0}" destId="{687835E7-4FD7-4426-BDD8-16A0007ECB8C}" srcOrd="0" destOrd="1" presId="urn:microsoft.com/office/officeart/2005/8/layout/vList5"/>
    <dgm:cxn modelId="{D81EFC3A-A88D-414B-B5D4-520ACC53C328}" srcId="{1052B4A3-CA9E-46D3-9A30-DABBC69BF85F}" destId="{407E0BD0-8658-46BC-A4DC-0B07965A87B0}" srcOrd="2" destOrd="0" parTransId="{F40412D7-FA0E-4A64-B94F-0FA93EF22C22}" sibTransId="{569F8A51-0184-400D-9995-769AFF57DC68}"/>
    <dgm:cxn modelId="{76E624BB-8800-4E14-A5F3-DD42190163D9}" srcId="{407E0BD0-8658-46BC-A4DC-0B07965A87B0}" destId="{AA5F015E-BBA4-429F-90FB-C769F2A8D122}" srcOrd="2" destOrd="0" parTransId="{79A4EC95-947D-4FB6-94A1-345C986109EF}" sibTransId="{F523A22F-686F-490D-9C73-80C014621025}"/>
    <dgm:cxn modelId="{E0992C7E-2A3D-40DD-AEE6-E78E86B2C087}" srcId="{407E0BD0-8658-46BC-A4DC-0B07965A87B0}" destId="{48E8C90E-5508-4E9D-A828-67B0AFEEDF09}" srcOrd="1" destOrd="0" parTransId="{F1291028-F8EF-4771-BEF3-86080AD8DBD9}" sibTransId="{2FE93500-12EF-4AAD-B983-DBB893BE9BE8}"/>
    <dgm:cxn modelId="{873700BB-DFCF-2A4E-A5DA-F549F617DE8D}" type="presOf" srcId="{AA5F015E-BBA4-429F-90FB-C769F2A8D122}" destId="{ADB0705C-390E-4155-8CD1-25CD5CB5343F}" srcOrd="0" destOrd="2" presId="urn:microsoft.com/office/officeart/2005/8/layout/vList5"/>
    <dgm:cxn modelId="{FFA88614-B340-492D-83E2-92A427C2B3AC}" srcId="{0B1BC567-844A-4C6F-80E4-32B2AE9F0A48}" destId="{93F62CD7-9DF1-422D-9FAB-BCC8672A2094}" srcOrd="0" destOrd="0" parTransId="{D1FA497A-5936-4CD1-88DF-1A8A7A847CFD}" sibTransId="{B6596B14-3BEF-47F9-A281-58911E609EA3}"/>
    <dgm:cxn modelId="{BB925BFE-F708-4212-A943-45697BDB9EF5}" srcId="{0B1BC567-844A-4C6F-80E4-32B2AE9F0A48}" destId="{A7AFE991-454D-486D-97AC-F9087B6815A0}" srcOrd="1" destOrd="0" parTransId="{31855914-3A25-45C3-AC9E-D7973768DD8E}" sibTransId="{3D2011FC-81A8-458F-8766-1B910D3A9901}"/>
    <dgm:cxn modelId="{3C620121-E3B0-467C-844E-A9A575441CE3}" srcId="{407E0BD0-8658-46BC-A4DC-0B07965A87B0}" destId="{1D9D5864-4D16-4802-8C29-389E5092CD82}" srcOrd="0" destOrd="0" parTransId="{CE81510E-B1FE-41E4-A28B-327584CC07BD}" sibTransId="{38158FF7-2465-4CF9-9642-0B08F43E5605}"/>
    <dgm:cxn modelId="{CC40529B-08DF-42C6-8DC9-4B1F03F42899}" srcId="{BD0542AD-39E4-449A-9C39-E9B526971483}" destId="{A06DB96C-2C21-4BD3-ADB9-942181B4E465}" srcOrd="3" destOrd="0" parTransId="{E1D1C685-2E8E-4706-8B6C-A3F40DAD4BC9}" sibTransId="{86A459F6-AF1D-4E66-820E-4562E1469505}"/>
    <dgm:cxn modelId="{529B94B3-13A6-F446-A1D1-218AA8BB3E8C}" type="presOf" srcId="{0AC9DDE4-0B28-4F38-8D7D-2B782BF304E5}" destId="{687835E7-4FD7-4426-BDD8-16A0007ECB8C}" srcOrd="0" destOrd="2" presId="urn:microsoft.com/office/officeart/2005/8/layout/vList5"/>
    <dgm:cxn modelId="{8C80C8F3-3959-4C8D-883C-272BEAB4E787}" srcId="{BD0542AD-39E4-449A-9C39-E9B526971483}" destId="{57A23673-0CE4-4FE6-9BA3-A804747BD981}" srcOrd="0" destOrd="0" parTransId="{DFDA7B1F-BD25-4801-8CDE-B2B8E316752D}" sibTransId="{002CA385-D8D5-4315-91FC-A67C81290336}"/>
    <dgm:cxn modelId="{C2068453-6A81-4E42-85BD-06F69653A91D}" type="presOf" srcId="{1052B4A3-CA9E-46D3-9A30-DABBC69BF85F}" destId="{CE96874F-2BF3-47B7-AA2C-52F384FEB3E8}" srcOrd="0" destOrd="0" presId="urn:microsoft.com/office/officeart/2005/8/layout/vList5"/>
    <dgm:cxn modelId="{F7162B7E-2C4E-4D77-AA1C-3424A88EF482}" srcId="{1052B4A3-CA9E-46D3-9A30-DABBC69BF85F}" destId="{BD0542AD-39E4-449A-9C39-E9B526971483}" srcOrd="0" destOrd="0" parTransId="{25375BDE-DC87-4B9F-8A11-0D9D9A6FA68C}" sibTransId="{EB90C185-EF6B-4C3E-8FAE-35979D7C3F32}"/>
    <dgm:cxn modelId="{6BF0DFAB-FA53-4791-A97C-D82A5AA5C056}" srcId="{BD0542AD-39E4-449A-9C39-E9B526971483}" destId="{AC10AE81-11E7-4300-992A-2620F7E4E9CE}" srcOrd="2" destOrd="0" parTransId="{60191CAF-B91B-492D-BA34-6838F9D1B24C}" sibTransId="{8F04BF29-ECCD-4BD2-8A06-64905D6D5A1F}"/>
    <dgm:cxn modelId="{B3BC6C27-0B5F-BB48-ADD7-07BD8DFA9A1A}" type="presOf" srcId="{1D9D5864-4D16-4802-8C29-389E5092CD82}" destId="{ADB0705C-390E-4155-8CD1-25CD5CB5343F}" srcOrd="0" destOrd="0" presId="urn:microsoft.com/office/officeart/2005/8/layout/vList5"/>
    <dgm:cxn modelId="{6330E08A-6A91-5E4B-8355-A7B8A0E2D960}" type="presOf" srcId="{93F62CD7-9DF1-422D-9FAB-BCC8672A2094}" destId="{687835E7-4FD7-4426-BDD8-16A0007ECB8C}" srcOrd="0" destOrd="0" presId="urn:microsoft.com/office/officeart/2005/8/layout/vList5"/>
    <dgm:cxn modelId="{DE572712-6CFA-4456-BA8B-81EC6A043F78}" srcId="{BD0542AD-39E4-449A-9C39-E9B526971483}" destId="{F939A6B4-4262-4489-833F-67A2036DB8EE}" srcOrd="1" destOrd="0" parTransId="{DCD9B7BD-50BE-42EE-979E-2909B8B1547A}" sibTransId="{C7598C8F-144B-49CB-A877-F3E73D6498CB}"/>
    <dgm:cxn modelId="{E942299F-DBDF-49E8-AF67-4E642EDD4674}" srcId="{1052B4A3-CA9E-46D3-9A30-DABBC69BF85F}" destId="{0B1BC567-844A-4C6F-80E4-32B2AE9F0A48}" srcOrd="1" destOrd="0" parTransId="{30F0F353-2CD4-4C2A-AE2A-048E10C5FF34}" sibTransId="{82F3B936-A7B5-4276-9AB3-19F65F7A5945}"/>
    <dgm:cxn modelId="{5F3330E8-1107-514B-99D3-985ED4D24F09}" type="presOf" srcId="{A06DB96C-2C21-4BD3-ADB9-942181B4E465}" destId="{833028BA-B7AB-4424-9254-2E83D6349CFB}" srcOrd="0" destOrd="3" presId="urn:microsoft.com/office/officeart/2005/8/layout/vList5"/>
    <dgm:cxn modelId="{04D98BAB-09B7-E340-9A4A-C4CCF8494684}" type="presOf" srcId="{57A23673-0CE4-4FE6-9BA3-A804747BD981}" destId="{833028BA-B7AB-4424-9254-2E83D6349CFB}" srcOrd="0" destOrd="0" presId="urn:microsoft.com/office/officeart/2005/8/layout/vList5"/>
    <dgm:cxn modelId="{C91BE0CF-6D0C-214E-90B7-6726CB8C2514}" type="presOf" srcId="{BD0542AD-39E4-449A-9C39-E9B526971483}" destId="{C1D479CB-4B82-47F5-9D3F-7EF1F8ABD397}" srcOrd="0" destOrd="0" presId="urn:microsoft.com/office/officeart/2005/8/layout/vList5"/>
    <dgm:cxn modelId="{36727674-97D6-CA4E-9039-AD9B83A69E1D}" type="presParOf" srcId="{CE96874F-2BF3-47B7-AA2C-52F384FEB3E8}" destId="{DA35AB53-3161-45E1-BD28-EBAEAFD47B15}" srcOrd="0" destOrd="0" presId="urn:microsoft.com/office/officeart/2005/8/layout/vList5"/>
    <dgm:cxn modelId="{58F1C76A-95BE-5D4A-8F2D-62B17F757B29}" type="presParOf" srcId="{DA35AB53-3161-45E1-BD28-EBAEAFD47B15}" destId="{C1D479CB-4B82-47F5-9D3F-7EF1F8ABD397}" srcOrd="0" destOrd="0" presId="urn:microsoft.com/office/officeart/2005/8/layout/vList5"/>
    <dgm:cxn modelId="{4B242A3D-1F88-0B45-B76A-488619CAE575}" type="presParOf" srcId="{DA35AB53-3161-45E1-BD28-EBAEAFD47B15}" destId="{833028BA-B7AB-4424-9254-2E83D6349CFB}" srcOrd="1" destOrd="0" presId="urn:microsoft.com/office/officeart/2005/8/layout/vList5"/>
    <dgm:cxn modelId="{EC290EC5-48B6-744C-ABB0-F91E624D6274}" type="presParOf" srcId="{CE96874F-2BF3-47B7-AA2C-52F384FEB3E8}" destId="{6B234565-932E-4F17-A5CC-E134E7B8005E}" srcOrd="1" destOrd="0" presId="urn:microsoft.com/office/officeart/2005/8/layout/vList5"/>
    <dgm:cxn modelId="{6E1B0B1B-869A-D84A-8BA4-B20C3F17D448}" type="presParOf" srcId="{CE96874F-2BF3-47B7-AA2C-52F384FEB3E8}" destId="{E7B62D07-F641-4514-AA92-D45FE636997D}" srcOrd="2" destOrd="0" presId="urn:microsoft.com/office/officeart/2005/8/layout/vList5"/>
    <dgm:cxn modelId="{6EBDFD5A-09F5-1E45-9772-19C0B301A358}" type="presParOf" srcId="{E7B62D07-F641-4514-AA92-D45FE636997D}" destId="{345A34FD-C58D-4939-8284-DA5AC6879174}" srcOrd="0" destOrd="0" presId="urn:microsoft.com/office/officeart/2005/8/layout/vList5"/>
    <dgm:cxn modelId="{933CDA41-9A98-7D42-8B39-F3A0CFBE80F4}" type="presParOf" srcId="{E7B62D07-F641-4514-AA92-D45FE636997D}" destId="{687835E7-4FD7-4426-BDD8-16A0007ECB8C}" srcOrd="1" destOrd="0" presId="urn:microsoft.com/office/officeart/2005/8/layout/vList5"/>
    <dgm:cxn modelId="{DDF5AE6B-9C3B-A545-B998-9774C2865E84}" type="presParOf" srcId="{CE96874F-2BF3-47B7-AA2C-52F384FEB3E8}" destId="{4251E808-4FD9-4073-8045-51E1A9E1B6DC}" srcOrd="3" destOrd="0" presId="urn:microsoft.com/office/officeart/2005/8/layout/vList5"/>
    <dgm:cxn modelId="{B12E76ED-A1DF-D645-A301-C81BC71F73A9}" type="presParOf" srcId="{CE96874F-2BF3-47B7-AA2C-52F384FEB3E8}" destId="{E5DAEA37-9630-4DF6-B5C6-FBE09B1EA7C0}" srcOrd="4" destOrd="0" presId="urn:microsoft.com/office/officeart/2005/8/layout/vList5"/>
    <dgm:cxn modelId="{E574D467-B1B5-D446-9FAC-37A37DB18829}" type="presParOf" srcId="{E5DAEA37-9630-4DF6-B5C6-FBE09B1EA7C0}" destId="{728BEBC3-B3B3-473E-9CEB-266370C2424C}" srcOrd="0" destOrd="0" presId="urn:microsoft.com/office/officeart/2005/8/layout/vList5"/>
    <dgm:cxn modelId="{F293F1FF-D59C-7846-98BF-D443FA8C72C1}" type="presParOf" srcId="{E5DAEA37-9630-4DF6-B5C6-FBE09B1EA7C0}" destId="{ADB0705C-390E-4155-8CD1-25CD5CB5343F}" srcOrd="1" destOrd="0" presId="urn:microsoft.com/office/officeart/2005/8/layout/vList5"/>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E647B749-6324-4E9E-80D3-28153EC33D9C}"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36FE24F3-C916-4CF9-B0D5-DB9F0C58648B}">
      <dgm:prSet custT="1"/>
      <dgm:spPr/>
      <dgm:t>
        <a:bodyPr/>
        <a:lstStyle/>
        <a:p>
          <a:r>
            <a:rPr lang="en-US" sz="2800" b="1" dirty="0" smtClean="0"/>
            <a:t>Plan:</a:t>
          </a:r>
          <a:endParaRPr lang="en-US" sz="2800" dirty="0"/>
        </a:p>
      </dgm:t>
    </dgm:pt>
    <dgm:pt modelId="{0E39E96E-A3A4-45CC-A904-2DD38B878B8D}" type="parTrans" cxnId="{18C23FD2-ABA1-4F5B-9A6D-E17160FA3A42}">
      <dgm:prSet/>
      <dgm:spPr/>
      <dgm:t>
        <a:bodyPr/>
        <a:lstStyle/>
        <a:p>
          <a:endParaRPr lang="en-US"/>
        </a:p>
      </dgm:t>
    </dgm:pt>
    <dgm:pt modelId="{49659146-09D5-402D-9B8D-71A6559034E9}" type="sibTrans" cxnId="{18C23FD2-ABA1-4F5B-9A6D-E17160FA3A42}">
      <dgm:prSet/>
      <dgm:spPr/>
      <dgm:t>
        <a:bodyPr/>
        <a:lstStyle/>
        <a:p>
          <a:endParaRPr lang="en-US"/>
        </a:p>
      </dgm:t>
    </dgm:pt>
    <dgm:pt modelId="{2BB51963-3D17-4165-BF84-0D96574E7AAD}">
      <dgm:prSet custT="1"/>
      <dgm:spPr/>
      <dgm:t>
        <a:bodyPr/>
        <a:lstStyle/>
        <a:p>
          <a:r>
            <a:rPr lang="en-US" sz="2400" dirty="0" smtClean="0"/>
            <a:t>Use technology to remove overnight staff at 66</a:t>
          </a:r>
          <a:r>
            <a:rPr lang="en-US" sz="2400" baseline="30000" dirty="0" smtClean="0"/>
            <a:t>th</a:t>
          </a:r>
          <a:endParaRPr lang="en-US" sz="2400" dirty="0"/>
        </a:p>
      </dgm:t>
    </dgm:pt>
    <dgm:pt modelId="{EBB57F0A-44FE-44EC-A2A6-6C4CBE493991}" type="parTrans" cxnId="{81E47C37-54E2-474E-8D03-A13117BB7909}">
      <dgm:prSet/>
      <dgm:spPr/>
      <dgm:t>
        <a:bodyPr/>
        <a:lstStyle/>
        <a:p>
          <a:endParaRPr lang="en-US"/>
        </a:p>
      </dgm:t>
    </dgm:pt>
    <dgm:pt modelId="{BF0AECD0-F66C-4192-B5F3-9B95210FF037}" type="sibTrans" cxnId="{81E47C37-54E2-474E-8D03-A13117BB7909}">
      <dgm:prSet/>
      <dgm:spPr/>
      <dgm:t>
        <a:bodyPr/>
        <a:lstStyle/>
        <a:p>
          <a:endParaRPr lang="en-US"/>
        </a:p>
      </dgm:t>
    </dgm:pt>
    <dgm:pt modelId="{B5FFF072-C37E-48B6-BAF4-F6F277DF2403}">
      <dgm:prSet custT="1"/>
      <dgm:spPr/>
      <dgm:t>
        <a:bodyPr/>
        <a:lstStyle/>
        <a:p>
          <a:r>
            <a:rPr lang="en-US" sz="2400" dirty="0" smtClean="0"/>
            <a:t>The awake staff at Broadway acts as response                     staff and receives the overnight alerts</a:t>
          </a:r>
          <a:endParaRPr lang="en-US" sz="2400" dirty="0"/>
        </a:p>
      </dgm:t>
    </dgm:pt>
    <dgm:pt modelId="{96987730-C6C7-4DF3-A166-AC6AA4F14DC4}" type="parTrans" cxnId="{EA5362DF-5E1B-402F-B64D-230544597A0D}">
      <dgm:prSet/>
      <dgm:spPr/>
      <dgm:t>
        <a:bodyPr/>
        <a:lstStyle/>
        <a:p>
          <a:endParaRPr lang="en-US"/>
        </a:p>
      </dgm:t>
    </dgm:pt>
    <dgm:pt modelId="{930E2F31-1820-4532-909B-8DBB071878B2}" type="sibTrans" cxnId="{EA5362DF-5E1B-402F-B64D-230544597A0D}">
      <dgm:prSet/>
      <dgm:spPr/>
      <dgm:t>
        <a:bodyPr/>
        <a:lstStyle/>
        <a:p>
          <a:endParaRPr lang="en-US"/>
        </a:p>
      </dgm:t>
    </dgm:pt>
    <dgm:pt modelId="{5DDC4EB0-0FF4-4086-B68B-24CF741C4C76}">
      <dgm:prSet custT="1"/>
      <dgm:spPr/>
      <dgm:t>
        <a:bodyPr/>
        <a:lstStyle/>
        <a:p>
          <a:r>
            <a:rPr lang="en-US" sz="2400" dirty="0" smtClean="0"/>
            <a:t>If/when an alert comes, the awake staff awakens the sleep staff at Broadway to monitor that house</a:t>
          </a:r>
          <a:endParaRPr lang="en-US" sz="2400" dirty="0"/>
        </a:p>
      </dgm:t>
    </dgm:pt>
    <dgm:pt modelId="{E7FE0E29-78F1-4FD7-A87D-E8EFE348D7CA}" type="parTrans" cxnId="{EA9FCA30-F2F2-4787-A68C-90C8936082CA}">
      <dgm:prSet/>
      <dgm:spPr/>
      <dgm:t>
        <a:bodyPr/>
        <a:lstStyle/>
        <a:p>
          <a:endParaRPr lang="en-US"/>
        </a:p>
      </dgm:t>
    </dgm:pt>
    <dgm:pt modelId="{CC3B6146-2029-445F-A747-3879CA98DF8B}" type="sibTrans" cxnId="{EA9FCA30-F2F2-4787-A68C-90C8936082CA}">
      <dgm:prSet/>
      <dgm:spPr/>
      <dgm:t>
        <a:bodyPr/>
        <a:lstStyle/>
        <a:p>
          <a:endParaRPr lang="en-US"/>
        </a:p>
      </dgm:t>
    </dgm:pt>
    <dgm:pt modelId="{2E3A64B9-53B6-4A0C-B532-5EE4332A0856}">
      <dgm:prSet custT="1"/>
      <dgm:spPr/>
      <dgm:t>
        <a:bodyPr/>
        <a:lstStyle/>
        <a:p>
          <a:r>
            <a:rPr lang="en-US" sz="2400" dirty="0" smtClean="0"/>
            <a:t>At the end of the Broadway staff shift (7 am), staff goes to 66</a:t>
          </a:r>
          <a:r>
            <a:rPr lang="en-US" sz="2400" baseline="30000" dirty="0" smtClean="0"/>
            <a:t>th</a:t>
          </a:r>
          <a:r>
            <a:rPr lang="en-US" sz="2400" dirty="0" smtClean="0"/>
            <a:t> to pass meds and assure all get off to work</a:t>
          </a:r>
          <a:endParaRPr lang="en-US" sz="2400" dirty="0"/>
        </a:p>
      </dgm:t>
    </dgm:pt>
    <dgm:pt modelId="{039D91AF-E78C-46EA-9C4E-A1719FF4BF7F}" type="parTrans" cxnId="{06EFD14A-EF5C-4478-BC28-A3E644878BEA}">
      <dgm:prSet/>
      <dgm:spPr/>
      <dgm:t>
        <a:bodyPr/>
        <a:lstStyle/>
        <a:p>
          <a:endParaRPr lang="en-US"/>
        </a:p>
      </dgm:t>
    </dgm:pt>
    <dgm:pt modelId="{035FB063-87EE-4AE1-8E11-B181D55FABAF}" type="sibTrans" cxnId="{06EFD14A-EF5C-4478-BC28-A3E644878BEA}">
      <dgm:prSet/>
      <dgm:spPr/>
      <dgm:t>
        <a:bodyPr/>
        <a:lstStyle/>
        <a:p>
          <a:endParaRPr lang="en-US"/>
        </a:p>
      </dgm:t>
    </dgm:pt>
    <dgm:pt modelId="{8A794546-3768-4963-8AA3-5C2D8C095D79}" type="pres">
      <dgm:prSet presAssocID="{E647B749-6324-4E9E-80D3-28153EC33D9C}" presName="linear" presStyleCnt="0">
        <dgm:presLayoutVars>
          <dgm:animLvl val="lvl"/>
          <dgm:resizeHandles val="exact"/>
        </dgm:presLayoutVars>
      </dgm:prSet>
      <dgm:spPr/>
      <dgm:t>
        <a:bodyPr/>
        <a:lstStyle/>
        <a:p>
          <a:endParaRPr lang="en-US"/>
        </a:p>
      </dgm:t>
    </dgm:pt>
    <dgm:pt modelId="{969988F4-3F9E-4883-8F7F-846614EB75D4}" type="pres">
      <dgm:prSet presAssocID="{36FE24F3-C916-4CF9-B0D5-DB9F0C58648B}" presName="parentText" presStyleLbl="node1" presStyleIdx="0" presStyleCnt="1" custScaleY="70858">
        <dgm:presLayoutVars>
          <dgm:chMax val="0"/>
          <dgm:bulletEnabled val="1"/>
        </dgm:presLayoutVars>
      </dgm:prSet>
      <dgm:spPr/>
      <dgm:t>
        <a:bodyPr/>
        <a:lstStyle/>
        <a:p>
          <a:endParaRPr lang="en-US"/>
        </a:p>
      </dgm:t>
    </dgm:pt>
    <dgm:pt modelId="{9B16C57D-A09A-4A9D-8093-7921C9C00673}" type="pres">
      <dgm:prSet presAssocID="{36FE24F3-C916-4CF9-B0D5-DB9F0C58648B}" presName="childText" presStyleLbl="revTx" presStyleIdx="0" presStyleCnt="1">
        <dgm:presLayoutVars>
          <dgm:bulletEnabled val="1"/>
        </dgm:presLayoutVars>
      </dgm:prSet>
      <dgm:spPr/>
      <dgm:t>
        <a:bodyPr/>
        <a:lstStyle/>
        <a:p>
          <a:endParaRPr lang="en-US"/>
        </a:p>
      </dgm:t>
    </dgm:pt>
  </dgm:ptLst>
  <dgm:cxnLst>
    <dgm:cxn modelId="{02942612-79F9-A146-A03B-BD30704E3627}" type="presOf" srcId="{2BB51963-3D17-4165-BF84-0D96574E7AAD}" destId="{9B16C57D-A09A-4A9D-8093-7921C9C00673}" srcOrd="0" destOrd="0" presId="urn:microsoft.com/office/officeart/2005/8/layout/vList2"/>
    <dgm:cxn modelId="{06EFD14A-EF5C-4478-BC28-A3E644878BEA}" srcId="{36FE24F3-C916-4CF9-B0D5-DB9F0C58648B}" destId="{2E3A64B9-53B6-4A0C-B532-5EE4332A0856}" srcOrd="3" destOrd="0" parTransId="{039D91AF-E78C-46EA-9C4E-A1719FF4BF7F}" sibTransId="{035FB063-87EE-4AE1-8E11-B181D55FABAF}"/>
    <dgm:cxn modelId="{1819C01B-22DE-0C4C-92A8-0D05E4F5213F}" type="presOf" srcId="{36FE24F3-C916-4CF9-B0D5-DB9F0C58648B}" destId="{969988F4-3F9E-4883-8F7F-846614EB75D4}" srcOrd="0" destOrd="0" presId="urn:microsoft.com/office/officeart/2005/8/layout/vList2"/>
    <dgm:cxn modelId="{81E47C37-54E2-474E-8D03-A13117BB7909}" srcId="{36FE24F3-C916-4CF9-B0D5-DB9F0C58648B}" destId="{2BB51963-3D17-4165-BF84-0D96574E7AAD}" srcOrd="0" destOrd="0" parTransId="{EBB57F0A-44FE-44EC-A2A6-6C4CBE493991}" sibTransId="{BF0AECD0-F66C-4192-B5F3-9B95210FF037}"/>
    <dgm:cxn modelId="{EA9FCA30-F2F2-4787-A68C-90C8936082CA}" srcId="{36FE24F3-C916-4CF9-B0D5-DB9F0C58648B}" destId="{5DDC4EB0-0FF4-4086-B68B-24CF741C4C76}" srcOrd="2" destOrd="0" parTransId="{E7FE0E29-78F1-4FD7-A87D-E8EFE348D7CA}" sibTransId="{CC3B6146-2029-445F-A747-3879CA98DF8B}"/>
    <dgm:cxn modelId="{18C23FD2-ABA1-4F5B-9A6D-E17160FA3A42}" srcId="{E647B749-6324-4E9E-80D3-28153EC33D9C}" destId="{36FE24F3-C916-4CF9-B0D5-DB9F0C58648B}" srcOrd="0" destOrd="0" parTransId="{0E39E96E-A3A4-45CC-A904-2DD38B878B8D}" sibTransId="{49659146-09D5-402D-9B8D-71A6559034E9}"/>
    <dgm:cxn modelId="{B218F787-83A0-3B44-B0C8-BB73E9F5639E}" type="presOf" srcId="{B5FFF072-C37E-48B6-BAF4-F6F277DF2403}" destId="{9B16C57D-A09A-4A9D-8093-7921C9C00673}" srcOrd="0" destOrd="1" presId="urn:microsoft.com/office/officeart/2005/8/layout/vList2"/>
    <dgm:cxn modelId="{EA5362DF-5E1B-402F-B64D-230544597A0D}" srcId="{36FE24F3-C916-4CF9-B0D5-DB9F0C58648B}" destId="{B5FFF072-C37E-48B6-BAF4-F6F277DF2403}" srcOrd="1" destOrd="0" parTransId="{96987730-C6C7-4DF3-A166-AC6AA4F14DC4}" sibTransId="{930E2F31-1820-4532-909B-8DBB071878B2}"/>
    <dgm:cxn modelId="{3AF894D6-A775-FE43-BEEA-688455046492}" type="presOf" srcId="{5DDC4EB0-0FF4-4086-B68B-24CF741C4C76}" destId="{9B16C57D-A09A-4A9D-8093-7921C9C00673}" srcOrd="0" destOrd="2" presId="urn:microsoft.com/office/officeart/2005/8/layout/vList2"/>
    <dgm:cxn modelId="{7AAC7FB5-55C5-914D-A977-532B0F8AAA40}" type="presOf" srcId="{2E3A64B9-53B6-4A0C-B532-5EE4332A0856}" destId="{9B16C57D-A09A-4A9D-8093-7921C9C00673}" srcOrd="0" destOrd="3" presId="urn:microsoft.com/office/officeart/2005/8/layout/vList2"/>
    <dgm:cxn modelId="{E1F7506D-411F-6341-AE49-E83B7F4FA3E4}" type="presOf" srcId="{E647B749-6324-4E9E-80D3-28153EC33D9C}" destId="{8A794546-3768-4963-8AA3-5C2D8C095D79}" srcOrd="0" destOrd="0" presId="urn:microsoft.com/office/officeart/2005/8/layout/vList2"/>
    <dgm:cxn modelId="{773986B3-86A0-EE42-B481-3E578E9D4510}" type="presParOf" srcId="{8A794546-3768-4963-8AA3-5C2D8C095D79}" destId="{969988F4-3F9E-4883-8F7F-846614EB75D4}" srcOrd="0" destOrd="0" presId="urn:microsoft.com/office/officeart/2005/8/layout/vList2"/>
    <dgm:cxn modelId="{FC4415A2-A862-F74F-A7B5-AD901CAC4FA4}" type="presParOf" srcId="{8A794546-3768-4963-8AA3-5C2D8C095D79}" destId="{9B16C57D-A09A-4A9D-8093-7921C9C00673}" srcOrd="1" destOrd="0" presId="urn:microsoft.com/office/officeart/2005/8/layout/vList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E647B749-6324-4E9E-80D3-28153EC33D9C}"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E2C5325A-4DB2-4A0C-A228-DF3F08CF9D5C}">
      <dgm:prSet custT="1">
        <dgm:style>
          <a:lnRef idx="3">
            <a:schemeClr val="lt1"/>
          </a:lnRef>
          <a:fillRef idx="1">
            <a:schemeClr val="accent1"/>
          </a:fillRef>
          <a:effectRef idx="1">
            <a:schemeClr val="accent1"/>
          </a:effectRef>
          <a:fontRef idx="minor">
            <a:schemeClr val="lt1"/>
          </a:fontRef>
        </dgm:style>
      </dgm:prSet>
      <dgm:spPr/>
      <dgm:t>
        <a:bodyPr/>
        <a:lstStyle/>
        <a:p>
          <a:r>
            <a:rPr lang="en-US" sz="2800" b="1" dirty="0" smtClean="0"/>
            <a:t>Cost for Technology:</a:t>
          </a:r>
          <a:endParaRPr lang="en-US" sz="2800" dirty="0"/>
        </a:p>
      </dgm:t>
    </dgm:pt>
    <dgm:pt modelId="{5A674074-083C-4F9E-86C4-DDDA843D697D}" type="parTrans" cxnId="{31A2F997-F71A-43CB-8354-7D010463BC2F}">
      <dgm:prSet/>
      <dgm:spPr/>
      <dgm:t>
        <a:bodyPr/>
        <a:lstStyle/>
        <a:p>
          <a:endParaRPr lang="en-US"/>
        </a:p>
      </dgm:t>
    </dgm:pt>
    <dgm:pt modelId="{CB4B6A3D-6B55-452C-B741-B5D9237FDE47}" type="sibTrans" cxnId="{31A2F997-F71A-43CB-8354-7D010463BC2F}">
      <dgm:prSet/>
      <dgm:spPr/>
      <dgm:t>
        <a:bodyPr/>
        <a:lstStyle/>
        <a:p>
          <a:endParaRPr lang="en-US"/>
        </a:p>
      </dgm:t>
    </dgm:pt>
    <dgm:pt modelId="{2EEAAE33-7148-4709-AAC6-2A3CF89570C6}">
      <dgm:prSet custT="1"/>
      <dgm:spPr/>
      <dgm:t>
        <a:bodyPr/>
        <a:lstStyle/>
        <a:p>
          <a:r>
            <a:rPr lang="en-US" sz="2800" dirty="0" smtClean="0"/>
            <a:t>Sengistix monthly SENS - $299.95/mo = $3,599.40/yr</a:t>
          </a:r>
          <a:endParaRPr lang="en-US" sz="2800" dirty="0"/>
        </a:p>
      </dgm:t>
    </dgm:pt>
    <dgm:pt modelId="{324B0AB9-0A8F-45BD-9544-E42BA20B4A8E}" type="parTrans" cxnId="{386FF30D-7E20-442C-B35F-E735D56931BB}">
      <dgm:prSet/>
      <dgm:spPr/>
      <dgm:t>
        <a:bodyPr/>
        <a:lstStyle/>
        <a:p>
          <a:endParaRPr lang="en-US"/>
        </a:p>
      </dgm:t>
    </dgm:pt>
    <dgm:pt modelId="{43BFD4C6-CFF8-46E8-BFDB-E7A314A2DAAC}" type="sibTrans" cxnId="{386FF30D-7E20-442C-B35F-E735D56931BB}">
      <dgm:prSet/>
      <dgm:spPr/>
      <dgm:t>
        <a:bodyPr/>
        <a:lstStyle/>
        <a:p>
          <a:endParaRPr lang="en-US"/>
        </a:p>
      </dgm:t>
    </dgm:pt>
    <dgm:pt modelId="{3B6E8BAD-1471-43F3-804C-5738295BD1D1}">
      <dgm:prSet custT="1"/>
      <dgm:spPr/>
      <dgm:t>
        <a:bodyPr/>
        <a:lstStyle/>
        <a:p>
          <a:r>
            <a:rPr lang="en-US" sz="2800" dirty="0" smtClean="0"/>
            <a:t>Capital Equipment = $4,218</a:t>
          </a:r>
          <a:endParaRPr lang="en-US" sz="2800" dirty="0"/>
        </a:p>
      </dgm:t>
    </dgm:pt>
    <dgm:pt modelId="{8D8DA1D7-0FA3-49DD-90B9-8A407102E67F}" type="parTrans" cxnId="{8F3D59AB-E15B-44BC-94AD-023EA2D15185}">
      <dgm:prSet/>
      <dgm:spPr/>
      <dgm:t>
        <a:bodyPr/>
        <a:lstStyle/>
        <a:p>
          <a:endParaRPr lang="en-US"/>
        </a:p>
      </dgm:t>
    </dgm:pt>
    <dgm:pt modelId="{EF741DA3-312A-455E-8DFA-227E0F3BB075}" type="sibTrans" cxnId="{8F3D59AB-E15B-44BC-94AD-023EA2D15185}">
      <dgm:prSet/>
      <dgm:spPr/>
      <dgm:t>
        <a:bodyPr/>
        <a:lstStyle/>
        <a:p>
          <a:endParaRPr lang="en-US"/>
        </a:p>
      </dgm:t>
    </dgm:pt>
    <dgm:pt modelId="{098F0648-FDA6-4338-9624-88A1249286EC}">
      <dgm:prSet custT="1"/>
      <dgm:spPr/>
      <dgm:t>
        <a:bodyPr/>
        <a:lstStyle/>
        <a:p>
          <a:r>
            <a:rPr lang="en-US" sz="2000" dirty="0" smtClean="0"/>
            <a:t>NOTE: if Active Monitoring was needed 7.5 hr/night, add $10,129/yr</a:t>
          </a:r>
          <a:endParaRPr lang="en-US" sz="2000" dirty="0"/>
        </a:p>
      </dgm:t>
    </dgm:pt>
    <dgm:pt modelId="{89D6F40A-8BE6-4C47-97C9-543BDB9C51E7}" type="parTrans" cxnId="{4A57BA27-A9E0-44B4-8718-4784153D505E}">
      <dgm:prSet/>
      <dgm:spPr/>
      <dgm:t>
        <a:bodyPr/>
        <a:lstStyle/>
        <a:p>
          <a:endParaRPr lang="en-US"/>
        </a:p>
      </dgm:t>
    </dgm:pt>
    <dgm:pt modelId="{712AAFD5-158B-41E5-ABA1-C894C94FEC7B}" type="sibTrans" cxnId="{4A57BA27-A9E0-44B4-8718-4784153D505E}">
      <dgm:prSet/>
      <dgm:spPr/>
      <dgm:t>
        <a:bodyPr/>
        <a:lstStyle/>
        <a:p>
          <a:endParaRPr lang="en-US"/>
        </a:p>
      </dgm:t>
    </dgm:pt>
    <dgm:pt modelId="{8A794546-3768-4963-8AA3-5C2D8C095D79}" type="pres">
      <dgm:prSet presAssocID="{E647B749-6324-4E9E-80D3-28153EC33D9C}" presName="linear" presStyleCnt="0">
        <dgm:presLayoutVars>
          <dgm:animLvl val="lvl"/>
          <dgm:resizeHandles val="exact"/>
        </dgm:presLayoutVars>
      </dgm:prSet>
      <dgm:spPr/>
      <dgm:t>
        <a:bodyPr/>
        <a:lstStyle/>
        <a:p>
          <a:endParaRPr lang="en-US"/>
        </a:p>
      </dgm:t>
    </dgm:pt>
    <dgm:pt modelId="{A95FABE2-0D01-40CB-BF24-9F4B1E34FB47}" type="pres">
      <dgm:prSet presAssocID="{E2C5325A-4DB2-4A0C-A228-DF3F08CF9D5C}" presName="parentText" presStyleLbl="node1" presStyleIdx="0" presStyleCnt="1" custScaleY="79612">
        <dgm:presLayoutVars>
          <dgm:chMax val="0"/>
          <dgm:bulletEnabled val="1"/>
        </dgm:presLayoutVars>
      </dgm:prSet>
      <dgm:spPr/>
      <dgm:t>
        <a:bodyPr/>
        <a:lstStyle/>
        <a:p>
          <a:endParaRPr lang="en-US"/>
        </a:p>
      </dgm:t>
    </dgm:pt>
    <dgm:pt modelId="{AC4F2FA9-B46F-4761-A76E-4057B0AAB52F}" type="pres">
      <dgm:prSet presAssocID="{E2C5325A-4DB2-4A0C-A228-DF3F08CF9D5C}" presName="childText" presStyleLbl="revTx" presStyleIdx="0" presStyleCnt="1" custScaleY="130320">
        <dgm:presLayoutVars>
          <dgm:bulletEnabled val="1"/>
        </dgm:presLayoutVars>
      </dgm:prSet>
      <dgm:spPr/>
      <dgm:t>
        <a:bodyPr/>
        <a:lstStyle/>
        <a:p>
          <a:endParaRPr lang="en-US"/>
        </a:p>
      </dgm:t>
    </dgm:pt>
  </dgm:ptLst>
  <dgm:cxnLst>
    <dgm:cxn modelId="{3A6B5FB1-6911-D748-963F-8863858F5436}" type="presOf" srcId="{E647B749-6324-4E9E-80D3-28153EC33D9C}" destId="{8A794546-3768-4963-8AA3-5C2D8C095D79}" srcOrd="0" destOrd="0" presId="urn:microsoft.com/office/officeart/2005/8/layout/vList2"/>
    <dgm:cxn modelId="{6CD36621-8E0A-E540-96AA-9DE2D142E148}" type="presOf" srcId="{E2C5325A-4DB2-4A0C-A228-DF3F08CF9D5C}" destId="{A95FABE2-0D01-40CB-BF24-9F4B1E34FB47}" srcOrd="0" destOrd="0" presId="urn:microsoft.com/office/officeart/2005/8/layout/vList2"/>
    <dgm:cxn modelId="{7F66F000-071F-434F-98CD-E18427728A01}" type="presOf" srcId="{098F0648-FDA6-4338-9624-88A1249286EC}" destId="{AC4F2FA9-B46F-4761-A76E-4057B0AAB52F}" srcOrd="0" destOrd="2" presId="urn:microsoft.com/office/officeart/2005/8/layout/vList2"/>
    <dgm:cxn modelId="{E4C54FD7-6C38-304C-B07E-B0C010A500D4}" type="presOf" srcId="{3B6E8BAD-1471-43F3-804C-5738295BD1D1}" destId="{AC4F2FA9-B46F-4761-A76E-4057B0AAB52F}" srcOrd="0" destOrd="1" presId="urn:microsoft.com/office/officeart/2005/8/layout/vList2"/>
    <dgm:cxn modelId="{386FF30D-7E20-442C-B35F-E735D56931BB}" srcId="{E2C5325A-4DB2-4A0C-A228-DF3F08CF9D5C}" destId="{2EEAAE33-7148-4709-AAC6-2A3CF89570C6}" srcOrd="0" destOrd="0" parTransId="{324B0AB9-0A8F-45BD-9544-E42BA20B4A8E}" sibTransId="{43BFD4C6-CFF8-46E8-BFDB-E7A314A2DAAC}"/>
    <dgm:cxn modelId="{B7E3E418-A25D-574C-ADE9-ACCFE63AD17B}" type="presOf" srcId="{2EEAAE33-7148-4709-AAC6-2A3CF89570C6}" destId="{AC4F2FA9-B46F-4761-A76E-4057B0AAB52F}" srcOrd="0" destOrd="0" presId="urn:microsoft.com/office/officeart/2005/8/layout/vList2"/>
    <dgm:cxn modelId="{8F3D59AB-E15B-44BC-94AD-023EA2D15185}" srcId="{E2C5325A-4DB2-4A0C-A228-DF3F08CF9D5C}" destId="{3B6E8BAD-1471-43F3-804C-5738295BD1D1}" srcOrd="1" destOrd="0" parTransId="{8D8DA1D7-0FA3-49DD-90B9-8A407102E67F}" sibTransId="{EF741DA3-312A-455E-8DFA-227E0F3BB075}"/>
    <dgm:cxn modelId="{4A57BA27-A9E0-44B4-8718-4784153D505E}" srcId="{E2C5325A-4DB2-4A0C-A228-DF3F08CF9D5C}" destId="{098F0648-FDA6-4338-9624-88A1249286EC}" srcOrd="2" destOrd="0" parTransId="{89D6F40A-8BE6-4C47-97C9-543BDB9C51E7}" sibTransId="{712AAFD5-158B-41E5-ABA1-C894C94FEC7B}"/>
    <dgm:cxn modelId="{31A2F997-F71A-43CB-8354-7D010463BC2F}" srcId="{E647B749-6324-4E9E-80D3-28153EC33D9C}" destId="{E2C5325A-4DB2-4A0C-A228-DF3F08CF9D5C}" srcOrd="0" destOrd="0" parTransId="{5A674074-083C-4F9E-86C4-DDDA843D697D}" sibTransId="{CB4B6A3D-6B55-452C-B741-B5D9237FDE47}"/>
    <dgm:cxn modelId="{4B926555-1717-3B40-97BE-9668056C9330}" type="presParOf" srcId="{8A794546-3768-4963-8AA3-5C2D8C095D79}" destId="{A95FABE2-0D01-40CB-BF24-9F4B1E34FB47}" srcOrd="0" destOrd="0" presId="urn:microsoft.com/office/officeart/2005/8/layout/vList2"/>
    <dgm:cxn modelId="{8A87B9C4-693F-C24B-A076-AFFBF744EC29}" type="presParOf" srcId="{8A794546-3768-4963-8AA3-5C2D8C095D79}" destId="{AC4F2FA9-B46F-4761-A76E-4057B0AAB52F}" srcOrd="1" destOrd="0" presId="urn:microsoft.com/office/officeart/2005/8/layout/vList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0EF0C8C0-BF03-41BC-81AB-EC509F065F7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930CF993-CED9-4373-8D95-0A1F97A6262C}">
      <dgm:prSet custT="1"/>
      <dgm:spPr/>
      <dgm:t>
        <a:bodyPr/>
        <a:lstStyle/>
        <a:p>
          <a:r>
            <a:rPr lang="en-US" sz="2800" b="1" dirty="0" smtClean="0"/>
            <a:t>Outcome:</a:t>
          </a:r>
          <a:endParaRPr lang="en-US" sz="2800" dirty="0"/>
        </a:p>
      </dgm:t>
    </dgm:pt>
    <dgm:pt modelId="{250A76BC-2E81-4C6E-893E-7FD5596043C2}" type="parTrans" cxnId="{55BE56A0-692E-4715-8178-50823FB9914E}">
      <dgm:prSet/>
      <dgm:spPr/>
      <dgm:t>
        <a:bodyPr/>
        <a:lstStyle/>
        <a:p>
          <a:endParaRPr lang="en-US"/>
        </a:p>
      </dgm:t>
    </dgm:pt>
    <dgm:pt modelId="{5D818D9D-4103-40E0-B4EC-B2FC83693D15}" type="sibTrans" cxnId="{55BE56A0-692E-4715-8178-50823FB9914E}">
      <dgm:prSet/>
      <dgm:spPr/>
      <dgm:t>
        <a:bodyPr/>
        <a:lstStyle/>
        <a:p>
          <a:endParaRPr lang="en-US"/>
        </a:p>
      </dgm:t>
    </dgm:pt>
    <dgm:pt modelId="{B3C38317-BF5E-43A0-BBAB-6711DF1C2BEB}">
      <dgm:prSet/>
      <dgm:spPr/>
      <dgm:t>
        <a:bodyPr/>
        <a:lstStyle/>
        <a:p>
          <a:pPr defTabSz="933450"/>
          <a:r>
            <a:rPr lang="en-US" sz="2100" dirty="0" smtClean="0"/>
            <a:t>First week - Broadway staff was called to go to 66</a:t>
          </a:r>
          <a:r>
            <a:rPr lang="en-US" sz="2100" baseline="30000" dirty="0" smtClean="0"/>
            <a:t>th</a:t>
          </a:r>
          <a:r>
            <a:rPr lang="en-US" sz="2100" dirty="0" smtClean="0"/>
            <a:t> 7 times (3 in one night), all for Frank ‘out of bed’</a:t>
          </a:r>
          <a:endParaRPr lang="en-US" sz="2100" dirty="0"/>
        </a:p>
      </dgm:t>
    </dgm:pt>
    <dgm:pt modelId="{B27E5FE6-36A7-4B6A-B250-3387E3562E1C}" type="parTrans" cxnId="{7BBD5708-A60C-47AD-A2F5-5B267DBB2763}">
      <dgm:prSet/>
      <dgm:spPr/>
      <dgm:t>
        <a:bodyPr/>
        <a:lstStyle/>
        <a:p>
          <a:endParaRPr lang="en-US"/>
        </a:p>
      </dgm:t>
    </dgm:pt>
    <dgm:pt modelId="{1C53A7CC-2477-4454-9A7C-CFC67A9B3AC2}" type="sibTrans" cxnId="{7BBD5708-A60C-47AD-A2F5-5B267DBB2763}">
      <dgm:prSet/>
      <dgm:spPr/>
      <dgm:t>
        <a:bodyPr/>
        <a:lstStyle/>
        <a:p>
          <a:endParaRPr lang="en-US"/>
        </a:p>
      </dgm:t>
    </dgm:pt>
    <dgm:pt modelId="{41E76167-5AE7-4828-9C99-6BFC7D4509EE}">
      <dgm:prSet/>
      <dgm:spPr/>
      <dgm:t>
        <a:bodyPr/>
        <a:lstStyle/>
        <a:p>
          <a:pPr defTabSz="933450"/>
          <a:r>
            <a:rPr lang="en-US" sz="2100" dirty="0" smtClean="0"/>
            <a:t>Second week – 6 alerts, adjusted timing of monitor to give Frank more time (15 min) to come back in</a:t>
          </a:r>
          <a:endParaRPr lang="en-US" sz="2100" dirty="0"/>
        </a:p>
      </dgm:t>
    </dgm:pt>
    <dgm:pt modelId="{6DE97580-DE0A-4AB7-B28E-438DE5D4640C}" type="parTrans" cxnId="{FDC6DEC9-DB8D-41CC-AE8B-7F2A1ECBB80E}">
      <dgm:prSet/>
      <dgm:spPr/>
      <dgm:t>
        <a:bodyPr/>
        <a:lstStyle/>
        <a:p>
          <a:endParaRPr lang="en-US"/>
        </a:p>
      </dgm:t>
    </dgm:pt>
    <dgm:pt modelId="{85165B11-689D-4561-A3FC-DB2BD04C40BE}" type="sibTrans" cxnId="{FDC6DEC9-DB8D-41CC-AE8B-7F2A1ECBB80E}">
      <dgm:prSet/>
      <dgm:spPr/>
      <dgm:t>
        <a:bodyPr/>
        <a:lstStyle/>
        <a:p>
          <a:endParaRPr lang="en-US"/>
        </a:p>
      </dgm:t>
    </dgm:pt>
    <dgm:pt modelId="{E1C83245-727A-4E5F-A6A6-A5E120CD347E}">
      <dgm:prSet/>
      <dgm:spPr/>
      <dgm:t>
        <a:bodyPr/>
        <a:lstStyle/>
        <a:p>
          <a:pPr defTabSz="933450"/>
          <a:r>
            <a:rPr lang="en-US" sz="2100" dirty="0" smtClean="0"/>
            <a:t>Third week – no alerts</a:t>
          </a:r>
          <a:endParaRPr lang="en-US" sz="2100" dirty="0"/>
        </a:p>
      </dgm:t>
    </dgm:pt>
    <dgm:pt modelId="{F8C3B200-2F6F-469E-92A5-444CD7776B38}" type="parTrans" cxnId="{D70FB7F0-5722-49AC-AA08-48867F0E2AA2}">
      <dgm:prSet/>
      <dgm:spPr/>
      <dgm:t>
        <a:bodyPr/>
        <a:lstStyle/>
        <a:p>
          <a:endParaRPr lang="en-US"/>
        </a:p>
      </dgm:t>
    </dgm:pt>
    <dgm:pt modelId="{C77DA5C9-E80F-4049-8079-CBC1283B1401}" type="sibTrans" cxnId="{D70FB7F0-5722-49AC-AA08-48867F0E2AA2}">
      <dgm:prSet/>
      <dgm:spPr/>
      <dgm:t>
        <a:bodyPr/>
        <a:lstStyle/>
        <a:p>
          <a:endParaRPr lang="en-US"/>
        </a:p>
      </dgm:t>
    </dgm:pt>
    <dgm:pt modelId="{F3831BDD-C4DF-403F-AEE8-FCEEA54C0816}">
      <dgm:prSet/>
      <dgm:spPr/>
      <dgm:t>
        <a:bodyPr/>
        <a:lstStyle/>
        <a:p>
          <a:pPr defTabSz="933450"/>
          <a:r>
            <a:rPr lang="en-US" sz="2100" dirty="0" smtClean="0"/>
            <a:t>In the past 3 months</a:t>
          </a:r>
          <a:endParaRPr lang="en-US" sz="2100" dirty="0"/>
        </a:p>
      </dgm:t>
    </dgm:pt>
    <dgm:pt modelId="{26DF66BA-A884-449B-8468-C4C7601DF717}" type="parTrans" cxnId="{057186A7-5FE7-4278-8F85-C9FE0F8B1696}">
      <dgm:prSet/>
      <dgm:spPr/>
      <dgm:t>
        <a:bodyPr/>
        <a:lstStyle/>
        <a:p>
          <a:endParaRPr lang="en-US"/>
        </a:p>
      </dgm:t>
    </dgm:pt>
    <dgm:pt modelId="{FCBEDC1F-82CF-4874-AD63-BBEFBBFD46E7}" type="sibTrans" cxnId="{057186A7-5FE7-4278-8F85-C9FE0F8B1696}">
      <dgm:prSet/>
      <dgm:spPr/>
      <dgm:t>
        <a:bodyPr/>
        <a:lstStyle/>
        <a:p>
          <a:endParaRPr lang="en-US"/>
        </a:p>
      </dgm:t>
    </dgm:pt>
    <dgm:pt modelId="{14410D7E-E9CD-44FB-B192-E7B44790572F}">
      <dgm:prSet custT="1"/>
      <dgm:spPr/>
      <dgm:t>
        <a:bodyPr/>
        <a:lstStyle/>
        <a:p>
          <a:pPr defTabSz="1377950"/>
          <a:r>
            <a:rPr lang="en-US" sz="2000" dirty="0" smtClean="0">
              <a:solidFill>
                <a:schemeClr val="accent1"/>
              </a:solidFill>
            </a:rPr>
            <a:t>2 alerts for front door opening</a:t>
          </a:r>
          <a:endParaRPr lang="en-US" sz="2000" dirty="0">
            <a:solidFill>
              <a:schemeClr val="accent1"/>
            </a:solidFill>
          </a:endParaRPr>
        </a:p>
      </dgm:t>
    </dgm:pt>
    <dgm:pt modelId="{FCD60C74-FD16-468B-A384-FD083EDF5071}" type="parTrans" cxnId="{37B220E5-749C-4CD4-84D6-98E9B90F2302}">
      <dgm:prSet/>
      <dgm:spPr/>
      <dgm:t>
        <a:bodyPr/>
        <a:lstStyle/>
        <a:p>
          <a:endParaRPr lang="en-US"/>
        </a:p>
      </dgm:t>
    </dgm:pt>
    <dgm:pt modelId="{543A085B-EB3B-4696-AC8D-46BC07393C1A}" type="sibTrans" cxnId="{37B220E5-749C-4CD4-84D6-98E9B90F2302}">
      <dgm:prSet/>
      <dgm:spPr/>
      <dgm:t>
        <a:bodyPr/>
        <a:lstStyle/>
        <a:p>
          <a:endParaRPr lang="en-US"/>
        </a:p>
      </dgm:t>
    </dgm:pt>
    <dgm:pt modelId="{E98E20D2-7E16-4E85-BDBF-19729E1599ED}">
      <dgm:prSet custT="1"/>
      <dgm:spPr/>
      <dgm:t>
        <a:bodyPr/>
        <a:lstStyle/>
        <a:p>
          <a:pPr defTabSz="1377950"/>
          <a:r>
            <a:rPr lang="en-US" sz="2000" dirty="0" smtClean="0">
              <a:solidFill>
                <a:schemeClr val="accent1"/>
              </a:solidFill>
            </a:rPr>
            <a:t>1 alert patio door</a:t>
          </a:r>
          <a:endParaRPr lang="en-US" sz="2000" dirty="0">
            <a:solidFill>
              <a:schemeClr val="accent1"/>
            </a:solidFill>
          </a:endParaRPr>
        </a:p>
      </dgm:t>
    </dgm:pt>
    <dgm:pt modelId="{127E2759-FB03-402D-903E-107A41154B47}" type="parTrans" cxnId="{9C4A9F3E-638E-47A4-9E3C-B7345A84220B}">
      <dgm:prSet/>
      <dgm:spPr/>
      <dgm:t>
        <a:bodyPr/>
        <a:lstStyle/>
        <a:p>
          <a:endParaRPr lang="en-US"/>
        </a:p>
      </dgm:t>
    </dgm:pt>
    <dgm:pt modelId="{76659818-F7AF-4149-96E0-9A7919D2646E}" type="sibTrans" cxnId="{9C4A9F3E-638E-47A4-9E3C-B7345A84220B}">
      <dgm:prSet/>
      <dgm:spPr/>
      <dgm:t>
        <a:bodyPr/>
        <a:lstStyle/>
        <a:p>
          <a:endParaRPr lang="en-US"/>
        </a:p>
      </dgm:t>
    </dgm:pt>
    <dgm:pt modelId="{18FAC8A5-1D0B-4B2F-899C-34A8906EFE34}">
      <dgm:prSet custT="1"/>
      <dgm:spPr/>
      <dgm:t>
        <a:bodyPr/>
        <a:lstStyle/>
        <a:p>
          <a:pPr defTabSz="1377950"/>
          <a:r>
            <a:rPr lang="en-US" sz="2000" dirty="0" smtClean="0">
              <a:solidFill>
                <a:schemeClr val="accent1"/>
              </a:solidFill>
            </a:rPr>
            <a:t>1 pendant</a:t>
          </a:r>
          <a:endParaRPr lang="en-US" sz="2000" dirty="0">
            <a:solidFill>
              <a:schemeClr val="accent1"/>
            </a:solidFill>
          </a:endParaRPr>
        </a:p>
      </dgm:t>
    </dgm:pt>
    <dgm:pt modelId="{1CAB6AF7-90DB-4EA3-BF5D-9051CB7E771E}" type="parTrans" cxnId="{4872230F-867B-401B-9ED1-7B52231D7954}">
      <dgm:prSet/>
      <dgm:spPr/>
      <dgm:t>
        <a:bodyPr/>
        <a:lstStyle/>
        <a:p>
          <a:endParaRPr lang="en-US"/>
        </a:p>
      </dgm:t>
    </dgm:pt>
    <dgm:pt modelId="{36F8AE9D-9798-481C-977F-1F45BD59694A}" type="sibTrans" cxnId="{4872230F-867B-401B-9ED1-7B52231D7954}">
      <dgm:prSet/>
      <dgm:spPr/>
      <dgm:t>
        <a:bodyPr/>
        <a:lstStyle/>
        <a:p>
          <a:endParaRPr lang="en-US"/>
        </a:p>
      </dgm:t>
    </dgm:pt>
    <dgm:pt modelId="{551A1AAB-D161-4C6D-BA1A-A9F250C580A6}">
      <dgm:prSet/>
      <dgm:spPr/>
      <dgm:t>
        <a:bodyPr/>
        <a:lstStyle/>
        <a:p>
          <a:pPr defTabSz="933450"/>
          <a:r>
            <a:rPr lang="en-US" sz="2100" dirty="0" smtClean="0"/>
            <a:t>All 3 gentlemen report liking the fact they are home alone at night</a:t>
          </a:r>
          <a:endParaRPr lang="en-US" sz="2100" dirty="0"/>
        </a:p>
      </dgm:t>
    </dgm:pt>
    <dgm:pt modelId="{6DB50A69-D041-423D-AD1E-23CF40303590}" type="parTrans" cxnId="{98A14760-868A-403A-8F7D-3EAE0F7E4E5D}">
      <dgm:prSet/>
      <dgm:spPr/>
      <dgm:t>
        <a:bodyPr/>
        <a:lstStyle/>
        <a:p>
          <a:endParaRPr lang="en-US"/>
        </a:p>
      </dgm:t>
    </dgm:pt>
    <dgm:pt modelId="{A7CFF329-A806-4979-A817-80FA05154CCC}" type="sibTrans" cxnId="{98A14760-868A-403A-8F7D-3EAE0F7E4E5D}">
      <dgm:prSet/>
      <dgm:spPr/>
      <dgm:t>
        <a:bodyPr/>
        <a:lstStyle/>
        <a:p>
          <a:endParaRPr lang="en-US"/>
        </a:p>
      </dgm:t>
    </dgm:pt>
    <dgm:pt modelId="{42DB1A78-CBEC-492B-B155-07E6EB071A29}">
      <dgm:prSet/>
      <dgm:spPr/>
      <dgm:t>
        <a:bodyPr/>
        <a:lstStyle/>
        <a:p>
          <a:pPr defTabSz="933450"/>
          <a:r>
            <a:rPr lang="en-US" sz="2100" dirty="0" smtClean="0"/>
            <a:t>All 3 – but especially Bob and John have shown increased initiative in doing more for themselves generally and increased assertiveness</a:t>
          </a:r>
          <a:endParaRPr lang="en-US" sz="2100" dirty="0"/>
        </a:p>
      </dgm:t>
    </dgm:pt>
    <dgm:pt modelId="{3C5E0890-78D9-4F35-A589-9439CAA08300}" type="parTrans" cxnId="{D33DCD3D-8E6C-4B5D-B30F-4939671DD328}">
      <dgm:prSet/>
      <dgm:spPr/>
      <dgm:t>
        <a:bodyPr/>
        <a:lstStyle/>
        <a:p>
          <a:endParaRPr lang="en-US"/>
        </a:p>
      </dgm:t>
    </dgm:pt>
    <dgm:pt modelId="{9EA9F74F-9150-43F9-AE16-A26415361C97}" type="sibTrans" cxnId="{D33DCD3D-8E6C-4B5D-B30F-4939671DD328}">
      <dgm:prSet/>
      <dgm:spPr/>
      <dgm:t>
        <a:bodyPr/>
        <a:lstStyle/>
        <a:p>
          <a:endParaRPr lang="en-US"/>
        </a:p>
      </dgm:t>
    </dgm:pt>
    <dgm:pt modelId="{55CB7DE4-AE2B-4DAD-96E2-F6BE55CFD7A2}">
      <dgm:prSet/>
      <dgm:spPr/>
      <dgm:t>
        <a:bodyPr/>
        <a:lstStyle/>
        <a:p>
          <a:pPr defTabSz="933450"/>
          <a:r>
            <a:rPr lang="en-US" sz="2100" dirty="0" smtClean="0"/>
            <a:t>The men are all getting their own breakfasts</a:t>
          </a:r>
          <a:endParaRPr lang="en-US" sz="2100" dirty="0"/>
        </a:p>
      </dgm:t>
    </dgm:pt>
    <dgm:pt modelId="{44F99452-6770-4132-AC58-40D72AA0BBF0}" type="parTrans" cxnId="{8449213E-67FE-41ED-BFD4-6B26BBF83120}">
      <dgm:prSet/>
      <dgm:spPr/>
      <dgm:t>
        <a:bodyPr/>
        <a:lstStyle/>
        <a:p>
          <a:endParaRPr lang="en-US"/>
        </a:p>
      </dgm:t>
    </dgm:pt>
    <dgm:pt modelId="{AB07B303-C8F2-4945-9420-2A1975A59FB7}" type="sibTrans" cxnId="{8449213E-67FE-41ED-BFD4-6B26BBF83120}">
      <dgm:prSet/>
      <dgm:spPr/>
      <dgm:t>
        <a:bodyPr/>
        <a:lstStyle/>
        <a:p>
          <a:endParaRPr lang="en-US"/>
        </a:p>
      </dgm:t>
    </dgm:pt>
    <dgm:pt modelId="{1A23940A-2C03-443F-B3A5-57AE67408F5B}" type="pres">
      <dgm:prSet presAssocID="{0EF0C8C0-BF03-41BC-81AB-EC509F065F7E}" presName="linear" presStyleCnt="0">
        <dgm:presLayoutVars>
          <dgm:animLvl val="lvl"/>
          <dgm:resizeHandles val="exact"/>
        </dgm:presLayoutVars>
      </dgm:prSet>
      <dgm:spPr/>
      <dgm:t>
        <a:bodyPr/>
        <a:lstStyle/>
        <a:p>
          <a:endParaRPr lang="en-US"/>
        </a:p>
      </dgm:t>
    </dgm:pt>
    <dgm:pt modelId="{AE96C87D-9F2A-4FC6-A80D-1C981F4B4EB1}" type="pres">
      <dgm:prSet presAssocID="{930CF993-CED9-4373-8D95-0A1F97A6262C}" presName="parentText" presStyleLbl="node1" presStyleIdx="0" presStyleCnt="1" custScaleY="56147" custLinFactNeighborX="-926" custLinFactNeighborY="-51">
        <dgm:presLayoutVars>
          <dgm:chMax val="0"/>
          <dgm:bulletEnabled val="1"/>
        </dgm:presLayoutVars>
      </dgm:prSet>
      <dgm:spPr/>
      <dgm:t>
        <a:bodyPr/>
        <a:lstStyle/>
        <a:p>
          <a:endParaRPr lang="en-US"/>
        </a:p>
      </dgm:t>
    </dgm:pt>
    <dgm:pt modelId="{D29796E7-D152-402D-8A60-279592B9BE0F}" type="pres">
      <dgm:prSet presAssocID="{930CF993-CED9-4373-8D95-0A1F97A6262C}" presName="childText" presStyleLbl="revTx" presStyleIdx="0" presStyleCnt="1">
        <dgm:presLayoutVars>
          <dgm:bulletEnabled val="1"/>
        </dgm:presLayoutVars>
      </dgm:prSet>
      <dgm:spPr/>
      <dgm:t>
        <a:bodyPr/>
        <a:lstStyle/>
        <a:p>
          <a:endParaRPr lang="en-US"/>
        </a:p>
      </dgm:t>
    </dgm:pt>
  </dgm:ptLst>
  <dgm:cxnLst>
    <dgm:cxn modelId="{2B1DABCC-0B01-5347-93CB-387D752F05FE}" type="presOf" srcId="{E98E20D2-7E16-4E85-BDBF-19729E1599ED}" destId="{D29796E7-D152-402D-8A60-279592B9BE0F}" srcOrd="0" destOrd="5" presId="urn:microsoft.com/office/officeart/2005/8/layout/vList2"/>
    <dgm:cxn modelId="{7BBD5708-A60C-47AD-A2F5-5B267DBB2763}" srcId="{930CF993-CED9-4373-8D95-0A1F97A6262C}" destId="{B3C38317-BF5E-43A0-BBAB-6711DF1C2BEB}" srcOrd="0" destOrd="0" parTransId="{B27E5FE6-36A7-4B6A-B250-3387E3562E1C}" sibTransId="{1C53A7CC-2477-4454-9A7C-CFC67A9B3AC2}"/>
    <dgm:cxn modelId="{42A18FFD-9410-8C48-B38F-66EA07FAA931}" type="presOf" srcId="{42DB1A78-CBEC-492B-B155-07E6EB071A29}" destId="{D29796E7-D152-402D-8A60-279592B9BE0F}" srcOrd="0" destOrd="8" presId="urn:microsoft.com/office/officeart/2005/8/layout/vList2"/>
    <dgm:cxn modelId="{86004769-2E0E-FF4F-AB48-B9BDC8B79D3C}" type="presOf" srcId="{551A1AAB-D161-4C6D-BA1A-A9F250C580A6}" destId="{D29796E7-D152-402D-8A60-279592B9BE0F}" srcOrd="0" destOrd="7" presId="urn:microsoft.com/office/officeart/2005/8/layout/vList2"/>
    <dgm:cxn modelId="{FDC6DEC9-DB8D-41CC-AE8B-7F2A1ECBB80E}" srcId="{930CF993-CED9-4373-8D95-0A1F97A6262C}" destId="{41E76167-5AE7-4828-9C99-6BFC7D4509EE}" srcOrd="1" destOrd="0" parTransId="{6DE97580-DE0A-4AB7-B28E-438DE5D4640C}" sibTransId="{85165B11-689D-4561-A3FC-DB2BD04C40BE}"/>
    <dgm:cxn modelId="{B55B83E8-8C3C-7E44-8FFF-B0EB2BB7A4C3}" type="presOf" srcId="{55CB7DE4-AE2B-4DAD-96E2-F6BE55CFD7A2}" destId="{D29796E7-D152-402D-8A60-279592B9BE0F}" srcOrd="0" destOrd="9" presId="urn:microsoft.com/office/officeart/2005/8/layout/vList2"/>
    <dgm:cxn modelId="{55BE56A0-692E-4715-8178-50823FB9914E}" srcId="{0EF0C8C0-BF03-41BC-81AB-EC509F065F7E}" destId="{930CF993-CED9-4373-8D95-0A1F97A6262C}" srcOrd="0" destOrd="0" parTransId="{250A76BC-2E81-4C6E-893E-7FD5596043C2}" sibTransId="{5D818D9D-4103-40E0-B4EC-B2FC83693D15}"/>
    <dgm:cxn modelId="{100C4610-91FF-C248-8E0D-3BB3FF306994}" type="presOf" srcId="{41E76167-5AE7-4828-9C99-6BFC7D4509EE}" destId="{D29796E7-D152-402D-8A60-279592B9BE0F}" srcOrd="0" destOrd="1" presId="urn:microsoft.com/office/officeart/2005/8/layout/vList2"/>
    <dgm:cxn modelId="{FF1D4B13-DE84-7D47-8EA0-7C868A883433}" type="presOf" srcId="{E1C83245-727A-4E5F-A6A6-A5E120CD347E}" destId="{D29796E7-D152-402D-8A60-279592B9BE0F}" srcOrd="0" destOrd="2" presId="urn:microsoft.com/office/officeart/2005/8/layout/vList2"/>
    <dgm:cxn modelId="{4872230F-867B-401B-9ED1-7B52231D7954}" srcId="{F3831BDD-C4DF-403F-AEE8-FCEEA54C0816}" destId="{18FAC8A5-1D0B-4B2F-899C-34A8906EFE34}" srcOrd="2" destOrd="0" parTransId="{1CAB6AF7-90DB-4EA3-BF5D-9051CB7E771E}" sibTransId="{36F8AE9D-9798-481C-977F-1F45BD59694A}"/>
    <dgm:cxn modelId="{37B220E5-749C-4CD4-84D6-98E9B90F2302}" srcId="{F3831BDD-C4DF-403F-AEE8-FCEEA54C0816}" destId="{14410D7E-E9CD-44FB-B192-E7B44790572F}" srcOrd="0" destOrd="0" parTransId="{FCD60C74-FD16-468B-A384-FD083EDF5071}" sibTransId="{543A085B-EB3B-4696-AC8D-46BC07393C1A}"/>
    <dgm:cxn modelId="{A36AD0F0-6305-0943-A1F9-92486056E92E}" type="presOf" srcId="{0EF0C8C0-BF03-41BC-81AB-EC509F065F7E}" destId="{1A23940A-2C03-443F-B3A5-57AE67408F5B}" srcOrd="0" destOrd="0" presId="urn:microsoft.com/office/officeart/2005/8/layout/vList2"/>
    <dgm:cxn modelId="{85D10E6C-E64D-1544-ABD3-4B58DAEFCEFB}" type="presOf" srcId="{14410D7E-E9CD-44FB-B192-E7B44790572F}" destId="{D29796E7-D152-402D-8A60-279592B9BE0F}" srcOrd="0" destOrd="4" presId="urn:microsoft.com/office/officeart/2005/8/layout/vList2"/>
    <dgm:cxn modelId="{9C4A9F3E-638E-47A4-9E3C-B7345A84220B}" srcId="{F3831BDD-C4DF-403F-AEE8-FCEEA54C0816}" destId="{E98E20D2-7E16-4E85-BDBF-19729E1599ED}" srcOrd="1" destOrd="0" parTransId="{127E2759-FB03-402D-903E-107A41154B47}" sibTransId="{76659818-F7AF-4149-96E0-9A7919D2646E}"/>
    <dgm:cxn modelId="{8449213E-67FE-41ED-BFD4-6B26BBF83120}" srcId="{930CF993-CED9-4373-8D95-0A1F97A6262C}" destId="{55CB7DE4-AE2B-4DAD-96E2-F6BE55CFD7A2}" srcOrd="6" destOrd="0" parTransId="{44F99452-6770-4132-AC58-40D72AA0BBF0}" sibTransId="{AB07B303-C8F2-4945-9420-2A1975A59FB7}"/>
    <dgm:cxn modelId="{63B7688D-49DC-9C42-BF32-A17A98AF59B3}" type="presOf" srcId="{F3831BDD-C4DF-403F-AEE8-FCEEA54C0816}" destId="{D29796E7-D152-402D-8A60-279592B9BE0F}" srcOrd="0" destOrd="3" presId="urn:microsoft.com/office/officeart/2005/8/layout/vList2"/>
    <dgm:cxn modelId="{D70FB7F0-5722-49AC-AA08-48867F0E2AA2}" srcId="{930CF993-CED9-4373-8D95-0A1F97A6262C}" destId="{E1C83245-727A-4E5F-A6A6-A5E120CD347E}" srcOrd="2" destOrd="0" parTransId="{F8C3B200-2F6F-469E-92A5-444CD7776B38}" sibTransId="{C77DA5C9-E80F-4049-8079-CBC1283B1401}"/>
    <dgm:cxn modelId="{5E941007-DAAD-A74E-82E4-F25C64146ADD}" type="presOf" srcId="{930CF993-CED9-4373-8D95-0A1F97A6262C}" destId="{AE96C87D-9F2A-4FC6-A80D-1C981F4B4EB1}" srcOrd="0" destOrd="0" presId="urn:microsoft.com/office/officeart/2005/8/layout/vList2"/>
    <dgm:cxn modelId="{057186A7-5FE7-4278-8F85-C9FE0F8B1696}" srcId="{930CF993-CED9-4373-8D95-0A1F97A6262C}" destId="{F3831BDD-C4DF-403F-AEE8-FCEEA54C0816}" srcOrd="3" destOrd="0" parTransId="{26DF66BA-A884-449B-8468-C4C7601DF717}" sibTransId="{FCBEDC1F-82CF-4874-AD63-BBEFBBFD46E7}"/>
    <dgm:cxn modelId="{98A14760-868A-403A-8F7D-3EAE0F7E4E5D}" srcId="{930CF993-CED9-4373-8D95-0A1F97A6262C}" destId="{551A1AAB-D161-4C6D-BA1A-A9F250C580A6}" srcOrd="4" destOrd="0" parTransId="{6DB50A69-D041-423D-AD1E-23CF40303590}" sibTransId="{A7CFF329-A806-4979-A817-80FA05154CCC}"/>
    <dgm:cxn modelId="{7DF18A87-5FC0-0147-B4B2-97DB0B700471}" type="presOf" srcId="{B3C38317-BF5E-43A0-BBAB-6711DF1C2BEB}" destId="{D29796E7-D152-402D-8A60-279592B9BE0F}" srcOrd="0" destOrd="0" presId="urn:microsoft.com/office/officeart/2005/8/layout/vList2"/>
    <dgm:cxn modelId="{C7D42F78-7561-8141-9A6B-DF8BB4B2C31A}" type="presOf" srcId="{18FAC8A5-1D0B-4B2F-899C-34A8906EFE34}" destId="{D29796E7-D152-402D-8A60-279592B9BE0F}" srcOrd="0" destOrd="6" presId="urn:microsoft.com/office/officeart/2005/8/layout/vList2"/>
    <dgm:cxn modelId="{D33DCD3D-8E6C-4B5D-B30F-4939671DD328}" srcId="{930CF993-CED9-4373-8D95-0A1F97A6262C}" destId="{42DB1A78-CBEC-492B-B155-07E6EB071A29}" srcOrd="5" destOrd="0" parTransId="{3C5E0890-78D9-4F35-A589-9439CAA08300}" sibTransId="{9EA9F74F-9150-43F9-AE16-A26415361C97}"/>
    <dgm:cxn modelId="{2E8CE9A3-A22B-124A-8CA6-0A3CDD0F1214}" type="presParOf" srcId="{1A23940A-2C03-443F-B3A5-57AE67408F5B}" destId="{AE96C87D-9F2A-4FC6-A80D-1C981F4B4EB1}" srcOrd="0" destOrd="0" presId="urn:microsoft.com/office/officeart/2005/8/layout/vList2"/>
    <dgm:cxn modelId="{11C8F0BB-71E3-0C4C-8D7C-6712EAE59DC1}" type="presParOf" srcId="{1A23940A-2C03-443F-B3A5-57AE67408F5B}" destId="{D29796E7-D152-402D-8A60-279592B9BE0F}" srcOrd="1" destOrd="0" presId="urn:microsoft.com/office/officeart/2005/8/layout/vList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77A95711-32FB-4C7D-A42A-EECD8DA953D2}" type="doc">
      <dgm:prSet loTypeId="urn:microsoft.com/office/officeart/2005/8/layout/vList5" loCatId="list" qsTypeId="urn:microsoft.com/office/officeart/2005/8/quickstyle/simple1#1" qsCatId="simple" csTypeId="urn:microsoft.com/office/officeart/2005/8/colors/accent1_2#1" csCatId="accent1" phldr="1"/>
      <dgm:spPr/>
      <dgm:t>
        <a:bodyPr/>
        <a:lstStyle/>
        <a:p>
          <a:endParaRPr lang="en-US"/>
        </a:p>
      </dgm:t>
    </dgm:pt>
    <dgm:pt modelId="{20B0CB33-58DA-47EE-9A68-6E4E69EAF534}">
      <dgm:prSet/>
      <dgm:spPr/>
      <dgm:t>
        <a:bodyPr/>
        <a:lstStyle/>
        <a:p>
          <a:pPr rtl="0"/>
          <a:r>
            <a:rPr lang="en-US" dirty="0" smtClean="0"/>
            <a:t>Grant Funding</a:t>
          </a:r>
          <a:endParaRPr lang="en-US" dirty="0"/>
        </a:p>
      </dgm:t>
    </dgm:pt>
    <dgm:pt modelId="{6B41006E-55B6-433B-90D9-0BCFB1E10B38}" type="parTrans" cxnId="{C98B2AFC-FB51-4AD7-A64B-CAB6FD4CF798}">
      <dgm:prSet/>
      <dgm:spPr/>
      <dgm:t>
        <a:bodyPr/>
        <a:lstStyle/>
        <a:p>
          <a:endParaRPr lang="en-US"/>
        </a:p>
      </dgm:t>
    </dgm:pt>
    <dgm:pt modelId="{7454FAF6-9D2E-40F1-8B9D-42A1CB9C23BA}" type="sibTrans" cxnId="{C98B2AFC-FB51-4AD7-A64B-CAB6FD4CF798}">
      <dgm:prSet/>
      <dgm:spPr/>
      <dgm:t>
        <a:bodyPr/>
        <a:lstStyle/>
        <a:p>
          <a:endParaRPr lang="en-US"/>
        </a:p>
      </dgm:t>
    </dgm:pt>
    <dgm:pt modelId="{5B35E570-383C-4AFB-964A-4360AA06463A}">
      <dgm:prSet/>
      <dgm:spPr/>
      <dgm:t>
        <a:bodyPr/>
        <a:lstStyle/>
        <a:p>
          <a:pPr rtl="0"/>
          <a:r>
            <a:rPr lang="en-US" dirty="0" smtClean="0"/>
            <a:t>HUD</a:t>
          </a:r>
          <a:endParaRPr lang="en-US" dirty="0"/>
        </a:p>
      </dgm:t>
    </dgm:pt>
    <dgm:pt modelId="{89E6C931-ED2F-48F0-9B1A-0E51B9248CC8}" type="parTrans" cxnId="{7CA30BCC-7F1B-46F8-9233-4FEEA541A0A6}">
      <dgm:prSet/>
      <dgm:spPr/>
      <dgm:t>
        <a:bodyPr/>
        <a:lstStyle/>
        <a:p>
          <a:endParaRPr lang="en-US"/>
        </a:p>
      </dgm:t>
    </dgm:pt>
    <dgm:pt modelId="{5292D12E-641A-47E4-9B6D-28DDDD39378F}" type="sibTrans" cxnId="{7CA30BCC-7F1B-46F8-9233-4FEEA541A0A6}">
      <dgm:prSet/>
      <dgm:spPr/>
      <dgm:t>
        <a:bodyPr/>
        <a:lstStyle/>
        <a:p>
          <a:endParaRPr lang="en-US"/>
        </a:p>
      </dgm:t>
    </dgm:pt>
    <dgm:pt modelId="{51A39BA3-142C-4AAE-B03F-9709EF80A56D}">
      <dgm:prSet/>
      <dgm:spPr/>
      <dgm:t>
        <a:bodyPr/>
        <a:lstStyle/>
        <a:p>
          <a:pPr rtl="0"/>
          <a:r>
            <a:rPr lang="en-US" dirty="0" smtClean="0"/>
            <a:t>CDBG</a:t>
          </a:r>
          <a:endParaRPr lang="en-US" dirty="0"/>
        </a:p>
      </dgm:t>
    </dgm:pt>
    <dgm:pt modelId="{EBFAB2CE-2759-42FF-A6E9-FD3D83EB51D2}" type="parTrans" cxnId="{35EE82CE-01DD-4243-BB5D-5FE952035498}">
      <dgm:prSet/>
      <dgm:spPr/>
      <dgm:t>
        <a:bodyPr/>
        <a:lstStyle/>
        <a:p>
          <a:endParaRPr lang="en-US"/>
        </a:p>
      </dgm:t>
    </dgm:pt>
    <dgm:pt modelId="{0E437F06-9BF4-4D0C-8DE7-E7CD4CFB01F8}" type="sibTrans" cxnId="{35EE82CE-01DD-4243-BB5D-5FE952035498}">
      <dgm:prSet/>
      <dgm:spPr/>
      <dgm:t>
        <a:bodyPr/>
        <a:lstStyle/>
        <a:p>
          <a:endParaRPr lang="en-US"/>
        </a:p>
      </dgm:t>
    </dgm:pt>
    <dgm:pt modelId="{1256FAF4-1BA8-4543-9057-0F65E6B88DDB}">
      <dgm:prSet/>
      <dgm:spPr/>
      <dgm:t>
        <a:bodyPr/>
        <a:lstStyle/>
        <a:p>
          <a:pPr rtl="0"/>
          <a:r>
            <a:rPr lang="en-US" dirty="0" smtClean="0"/>
            <a:t>CDOH</a:t>
          </a:r>
          <a:endParaRPr lang="en-US" dirty="0"/>
        </a:p>
      </dgm:t>
    </dgm:pt>
    <dgm:pt modelId="{E17DCA0A-7558-4374-B8B9-9FB2B3CEF3DC}" type="parTrans" cxnId="{6909D713-EA79-48E9-A933-47C2879F7785}">
      <dgm:prSet/>
      <dgm:spPr/>
      <dgm:t>
        <a:bodyPr/>
        <a:lstStyle/>
        <a:p>
          <a:endParaRPr lang="en-US"/>
        </a:p>
      </dgm:t>
    </dgm:pt>
    <dgm:pt modelId="{15A1DFA7-0496-41EF-A8F0-94B9F0D896DD}" type="sibTrans" cxnId="{6909D713-EA79-48E9-A933-47C2879F7785}">
      <dgm:prSet/>
      <dgm:spPr/>
      <dgm:t>
        <a:bodyPr/>
        <a:lstStyle/>
        <a:p>
          <a:endParaRPr lang="en-US"/>
        </a:p>
      </dgm:t>
    </dgm:pt>
    <dgm:pt modelId="{954F0616-0A0B-4808-AFBD-D67D02A059A1}">
      <dgm:prSet/>
      <dgm:spPr/>
      <dgm:t>
        <a:bodyPr/>
        <a:lstStyle/>
        <a:p>
          <a:pPr rtl="0"/>
          <a:r>
            <a:rPr lang="en-US" dirty="0" smtClean="0"/>
            <a:t>Local Businesses</a:t>
          </a:r>
          <a:endParaRPr lang="en-US" dirty="0"/>
        </a:p>
      </dgm:t>
    </dgm:pt>
    <dgm:pt modelId="{B8A235CE-E1AD-416A-8D2D-7CE2A3B7DBF1}" type="parTrans" cxnId="{4DEC7166-6609-499C-82C0-1DB0EA34F8D7}">
      <dgm:prSet/>
      <dgm:spPr/>
      <dgm:t>
        <a:bodyPr/>
        <a:lstStyle/>
        <a:p>
          <a:endParaRPr lang="en-US"/>
        </a:p>
      </dgm:t>
    </dgm:pt>
    <dgm:pt modelId="{D25079C4-2EE7-4CD9-B340-1B8CE7F4750A}" type="sibTrans" cxnId="{4DEC7166-6609-499C-82C0-1DB0EA34F8D7}">
      <dgm:prSet/>
      <dgm:spPr/>
      <dgm:t>
        <a:bodyPr/>
        <a:lstStyle/>
        <a:p>
          <a:endParaRPr lang="en-US"/>
        </a:p>
      </dgm:t>
    </dgm:pt>
    <dgm:pt modelId="{BBB5102D-2A9A-4C15-A44E-0EFD7E0F0C50}">
      <dgm:prSet/>
      <dgm:spPr/>
      <dgm:t>
        <a:bodyPr/>
        <a:lstStyle/>
        <a:p>
          <a:pPr rtl="0"/>
          <a:r>
            <a:rPr lang="en-US" dirty="0" smtClean="0"/>
            <a:t>Imagine! Foundation</a:t>
          </a:r>
          <a:endParaRPr lang="en-US" dirty="0"/>
        </a:p>
      </dgm:t>
    </dgm:pt>
    <dgm:pt modelId="{D080FE71-B844-418C-A2CA-92E3F156698A}" type="parTrans" cxnId="{BC45925D-69E0-44C7-91A4-494C1EF54546}">
      <dgm:prSet/>
      <dgm:spPr/>
      <dgm:t>
        <a:bodyPr/>
        <a:lstStyle/>
        <a:p>
          <a:endParaRPr lang="en-US"/>
        </a:p>
      </dgm:t>
    </dgm:pt>
    <dgm:pt modelId="{4B97A1A3-267A-4536-970D-E693CDD578D3}" type="sibTrans" cxnId="{BC45925D-69E0-44C7-91A4-494C1EF54546}">
      <dgm:prSet/>
      <dgm:spPr/>
      <dgm:t>
        <a:bodyPr/>
        <a:lstStyle/>
        <a:p>
          <a:endParaRPr lang="en-US"/>
        </a:p>
      </dgm:t>
    </dgm:pt>
    <dgm:pt modelId="{BB6320B9-B65F-4931-80D7-C8337F1E6F11}">
      <dgm:prSet/>
      <dgm:spPr/>
      <dgm:t>
        <a:bodyPr/>
        <a:lstStyle/>
        <a:p>
          <a:pPr rtl="0"/>
          <a:r>
            <a:rPr lang="en-US" dirty="0" smtClean="0"/>
            <a:t>Direct Appeal</a:t>
          </a:r>
          <a:endParaRPr lang="en-US" dirty="0"/>
        </a:p>
      </dgm:t>
    </dgm:pt>
    <dgm:pt modelId="{4F0FA0F8-55DD-45F7-B107-52E09C608592}" type="parTrans" cxnId="{BE445030-0650-4D37-A706-DBB586091818}">
      <dgm:prSet/>
      <dgm:spPr/>
      <dgm:t>
        <a:bodyPr/>
        <a:lstStyle/>
        <a:p>
          <a:endParaRPr lang="en-US"/>
        </a:p>
      </dgm:t>
    </dgm:pt>
    <dgm:pt modelId="{D0C91C8C-075B-4FDA-901D-D6DC7B7247C4}" type="sibTrans" cxnId="{BE445030-0650-4D37-A706-DBB586091818}">
      <dgm:prSet/>
      <dgm:spPr/>
      <dgm:t>
        <a:bodyPr/>
        <a:lstStyle/>
        <a:p>
          <a:endParaRPr lang="en-US"/>
        </a:p>
      </dgm:t>
    </dgm:pt>
    <dgm:pt modelId="{56555BD3-C3C6-49AC-8D64-14A31B526E48}">
      <dgm:prSet/>
      <dgm:spPr/>
      <dgm:t>
        <a:bodyPr/>
        <a:lstStyle/>
        <a:p>
          <a:pPr rtl="0"/>
          <a:r>
            <a:rPr lang="en-US" dirty="0" smtClean="0"/>
            <a:t>Special Events</a:t>
          </a:r>
          <a:endParaRPr lang="en-US" dirty="0"/>
        </a:p>
      </dgm:t>
    </dgm:pt>
    <dgm:pt modelId="{906E0EB2-268A-4CC0-B2E3-6D81D1098C44}" type="parTrans" cxnId="{72226D3D-B9F4-486C-B196-6187E0418E74}">
      <dgm:prSet/>
      <dgm:spPr/>
      <dgm:t>
        <a:bodyPr/>
        <a:lstStyle/>
        <a:p>
          <a:endParaRPr lang="en-US"/>
        </a:p>
      </dgm:t>
    </dgm:pt>
    <dgm:pt modelId="{96656D92-53FD-4267-AD65-EF8A82F80C41}" type="sibTrans" cxnId="{72226D3D-B9F4-486C-B196-6187E0418E74}">
      <dgm:prSet/>
      <dgm:spPr/>
      <dgm:t>
        <a:bodyPr/>
        <a:lstStyle/>
        <a:p>
          <a:endParaRPr lang="en-US"/>
        </a:p>
      </dgm:t>
    </dgm:pt>
    <dgm:pt modelId="{BB58CA5D-44A9-430F-9394-FC44FD06AB2A}">
      <dgm:prSet/>
      <dgm:spPr/>
      <dgm:t>
        <a:bodyPr/>
        <a:lstStyle/>
        <a:p>
          <a:pPr rtl="0"/>
          <a:r>
            <a:rPr lang="en-US" dirty="0" smtClean="0"/>
            <a:t>Naming Rights</a:t>
          </a:r>
          <a:endParaRPr lang="en-US" dirty="0"/>
        </a:p>
      </dgm:t>
    </dgm:pt>
    <dgm:pt modelId="{CC3DD3FE-9265-4B86-A7AD-27E013D43188}" type="parTrans" cxnId="{22FCF60F-3CC0-4C07-ABCD-F999D0EC3E39}">
      <dgm:prSet/>
      <dgm:spPr/>
      <dgm:t>
        <a:bodyPr/>
        <a:lstStyle/>
        <a:p>
          <a:endParaRPr lang="en-US"/>
        </a:p>
      </dgm:t>
    </dgm:pt>
    <dgm:pt modelId="{7BEE9858-7ECB-4D6B-88AF-64A9AC3FD008}" type="sibTrans" cxnId="{22FCF60F-3CC0-4C07-ABCD-F999D0EC3E39}">
      <dgm:prSet/>
      <dgm:spPr/>
      <dgm:t>
        <a:bodyPr/>
        <a:lstStyle/>
        <a:p>
          <a:endParaRPr lang="en-US"/>
        </a:p>
      </dgm:t>
    </dgm:pt>
    <dgm:pt modelId="{B060EF75-D162-4F72-93CB-EEACCC108818}" type="pres">
      <dgm:prSet presAssocID="{77A95711-32FB-4C7D-A42A-EECD8DA953D2}" presName="Name0" presStyleCnt="0">
        <dgm:presLayoutVars>
          <dgm:dir/>
          <dgm:animLvl val="lvl"/>
          <dgm:resizeHandles val="exact"/>
        </dgm:presLayoutVars>
      </dgm:prSet>
      <dgm:spPr/>
      <dgm:t>
        <a:bodyPr/>
        <a:lstStyle/>
        <a:p>
          <a:endParaRPr lang="en-US"/>
        </a:p>
      </dgm:t>
    </dgm:pt>
    <dgm:pt modelId="{DC7DBCD2-25FF-4040-B7B3-3F81E7692F6F}" type="pres">
      <dgm:prSet presAssocID="{20B0CB33-58DA-47EE-9A68-6E4E69EAF534}" presName="linNode" presStyleCnt="0"/>
      <dgm:spPr/>
    </dgm:pt>
    <dgm:pt modelId="{8E5C028D-1F3C-4C80-9C0E-2E6D455023C8}" type="pres">
      <dgm:prSet presAssocID="{20B0CB33-58DA-47EE-9A68-6E4E69EAF534}" presName="parentText" presStyleLbl="node1" presStyleIdx="0" presStyleCnt="2">
        <dgm:presLayoutVars>
          <dgm:chMax val="1"/>
          <dgm:bulletEnabled val="1"/>
        </dgm:presLayoutVars>
      </dgm:prSet>
      <dgm:spPr/>
      <dgm:t>
        <a:bodyPr/>
        <a:lstStyle/>
        <a:p>
          <a:endParaRPr lang="en-US"/>
        </a:p>
      </dgm:t>
    </dgm:pt>
    <dgm:pt modelId="{68AC0560-2C57-4F4F-B678-9777784EBA7F}" type="pres">
      <dgm:prSet presAssocID="{20B0CB33-58DA-47EE-9A68-6E4E69EAF534}" presName="descendantText" presStyleLbl="alignAccFollowNode1" presStyleIdx="0" presStyleCnt="2">
        <dgm:presLayoutVars>
          <dgm:bulletEnabled val="1"/>
        </dgm:presLayoutVars>
      </dgm:prSet>
      <dgm:spPr/>
      <dgm:t>
        <a:bodyPr/>
        <a:lstStyle/>
        <a:p>
          <a:endParaRPr lang="en-US"/>
        </a:p>
      </dgm:t>
    </dgm:pt>
    <dgm:pt modelId="{E9BE9973-943D-44F2-A994-2A2C32EC14FB}" type="pres">
      <dgm:prSet presAssocID="{7454FAF6-9D2E-40F1-8B9D-42A1CB9C23BA}" presName="sp" presStyleCnt="0"/>
      <dgm:spPr/>
    </dgm:pt>
    <dgm:pt modelId="{311E7F9C-FC83-4563-9893-4FD2AD79A61C}" type="pres">
      <dgm:prSet presAssocID="{BBB5102D-2A9A-4C15-A44E-0EFD7E0F0C50}" presName="linNode" presStyleCnt="0"/>
      <dgm:spPr/>
    </dgm:pt>
    <dgm:pt modelId="{FA27696A-D0A1-4BEB-92E8-FE652CBA165B}" type="pres">
      <dgm:prSet presAssocID="{BBB5102D-2A9A-4C15-A44E-0EFD7E0F0C50}" presName="parentText" presStyleLbl="node1" presStyleIdx="1" presStyleCnt="2">
        <dgm:presLayoutVars>
          <dgm:chMax val="1"/>
          <dgm:bulletEnabled val="1"/>
        </dgm:presLayoutVars>
      </dgm:prSet>
      <dgm:spPr/>
      <dgm:t>
        <a:bodyPr/>
        <a:lstStyle/>
        <a:p>
          <a:endParaRPr lang="en-US"/>
        </a:p>
      </dgm:t>
    </dgm:pt>
    <dgm:pt modelId="{F0AE3C6D-77A3-4EC5-BA12-FBFCEC4033A9}" type="pres">
      <dgm:prSet presAssocID="{BBB5102D-2A9A-4C15-A44E-0EFD7E0F0C50}" presName="descendantText" presStyleLbl="alignAccFollowNode1" presStyleIdx="1" presStyleCnt="2">
        <dgm:presLayoutVars>
          <dgm:bulletEnabled val="1"/>
        </dgm:presLayoutVars>
      </dgm:prSet>
      <dgm:spPr/>
      <dgm:t>
        <a:bodyPr/>
        <a:lstStyle/>
        <a:p>
          <a:endParaRPr lang="en-US"/>
        </a:p>
      </dgm:t>
    </dgm:pt>
  </dgm:ptLst>
  <dgm:cxnLst>
    <dgm:cxn modelId="{0486363F-C727-D94B-8D36-B3BBA17BF25D}" type="presOf" srcId="{5B35E570-383C-4AFB-964A-4360AA06463A}" destId="{68AC0560-2C57-4F4F-B678-9777784EBA7F}" srcOrd="0" destOrd="0" presId="urn:microsoft.com/office/officeart/2005/8/layout/vList5"/>
    <dgm:cxn modelId="{ACA7AE60-15A5-2640-9052-B0A440F882A6}" type="presOf" srcId="{BB58CA5D-44A9-430F-9394-FC44FD06AB2A}" destId="{F0AE3C6D-77A3-4EC5-BA12-FBFCEC4033A9}" srcOrd="0" destOrd="2" presId="urn:microsoft.com/office/officeart/2005/8/layout/vList5"/>
    <dgm:cxn modelId="{22FCF60F-3CC0-4C07-ABCD-F999D0EC3E39}" srcId="{BBB5102D-2A9A-4C15-A44E-0EFD7E0F0C50}" destId="{BB58CA5D-44A9-430F-9394-FC44FD06AB2A}" srcOrd="2" destOrd="0" parTransId="{CC3DD3FE-9265-4B86-A7AD-27E013D43188}" sibTransId="{7BEE9858-7ECB-4D6B-88AF-64A9AC3FD008}"/>
    <dgm:cxn modelId="{82FC28AF-8984-8B47-8586-2AC24F94134C}" type="presOf" srcId="{BBB5102D-2A9A-4C15-A44E-0EFD7E0F0C50}" destId="{FA27696A-D0A1-4BEB-92E8-FE652CBA165B}" srcOrd="0" destOrd="0" presId="urn:microsoft.com/office/officeart/2005/8/layout/vList5"/>
    <dgm:cxn modelId="{1950ABEE-03A0-834B-A879-D2E24D507910}" type="presOf" srcId="{56555BD3-C3C6-49AC-8D64-14A31B526E48}" destId="{F0AE3C6D-77A3-4EC5-BA12-FBFCEC4033A9}" srcOrd="0" destOrd="1" presId="urn:microsoft.com/office/officeart/2005/8/layout/vList5"/>
    <dgm:cxn modelId="{2CD5B4C7-05DE-CC4C-8CDF-0765E8AF1836}" type="presOf" srcId="{51A39BA3-142C-4AAE-B03F-9709EF80A56D}" destId="{68AC0560-2C57-4F4F-B678-9777784EBA7F}" srcOrd="0" destOrd="1" presId="urn:microsoft.com/office/officeart/2005/8/layout/vList5"/>
    <dgm:cxn modelId="{EB648D12-96EB-DF49-8643-5E213B316DFD}" type="presOf" srcId="{1256FAF4-1BA8-4543-9057-0F65E6B88DDB}" destId="{68AC0560-2C57-4F4F-B678-9777784EBA7F}" srcOrd="0" destOrd="2" presId="urn:microsoft.com/office/officeart/2005/8/layout/vList5"/>
    <dgm:cxn modelId="{72226D3D-B9F4-486C-B196-6187E0418E74}" srcId="{BBB5102D-2A9A-4C15-A44E-0EFD7E0F0C50}" destId="{56555BD3-C3C6-49AC-8D64-14A31B526E48}" srcOrd="1" destOrd="0" parTransId="{906E0EB2-268A-4CC0-B2E3-6D81D1098C44}" sibTransId="{96656D92-53FD-4267-AD65-EF8A82F80C41}"/>
    <dgm:cxn modelId="{1007C9D4-CCC9-BF4E-AB42-3B2947411553}" type="presOf" srcId="{954F0616-0A0B-4808-AFBD-D67D02A059A1}" destId="{68AC0560-2C57-4F4F-B678-9777784EBA7F}" srcOrd="0" destOrd="3" presId="urn:microsoft.com/office/officeart/2005/8/layout/vList5"/>
    <dgm:cxn modelId="{BC45925D-69E0-44C7-91A4-494C1EF54546}" srcId="{77A95711-32FB-4C7D-A42A-EECD8DA953D2}" destId="{BBB5102D-2A9A-4C15-A44E-0EFD7E0F0C50}" srcOrd="1" destOrd="0" parTransId="{D080FE71-B844-418C-A2CA-92E3F156698A}" sibTransId="{4B97A1A3-267A-4536-970D-E693CDD578D3}"/>
    <dgm:cxn modelId="{362C7A64-7998-8445-BF8C-AF80C5C28774}" type="presOf" srcId="{BB6320B9-B65F-4931-80D7-C8337F1E6F11}" destId="{F0AE3C6D-77A3-4EC5-BA12-FBFCEC4033A9}" srcOrd="0" destOrd="0" presId="urn:microsoft.com/office/officeart/2005/8/layout/vList5"/>
    <dgm:cxn modelId="{7CA30BCC-7F1B-46F8-9233-4FEEA541A0A6}" srcId="{20B0CB33-58DA-47EE-9A68-6E4E69EAF534}" destId="{5B35E570-383C-4AFB-964A-4360AA06463A}" srcOrd="0" destOrd="0" parTransId="{89E6C931-ED2F-48F0-9B1A-0E51B9248CC8}" sibTransId="{5292D12E-641A-47E4-9B6D-28DDDD39378F}"/>
    <dgm:cxn modelId="{0F236B0D-4672-D34C-842E-65FC72F71232}" type="presOf" srcId="{20B0CB33-58DA-47EE-9A68-6E4E69EAF534}" destId="{8E5C028D-1F3C-4C80-9C0E-2E6D455023C8}" srcOrd="0" destOrd="0" presId="urn:microsoft.com/office/officeart/2005/8/layout/vList5"/>
    <dgm:cxn modelId="{BE445030-0650-4D37-A706-DBB586091818}" srcId="{BBB5102D-2A9A-4C15-A44E-0EFD7E0F0C50}" destId="{BB6320B9-B65F-4931-80D7-C8337F1E6F11}" srcOrd="0" destOrd="0" parTransId="{4F0FA0F8-55DD-45F7-B107-52E09C608592}" sibTransId="{D0C91C8C-075B-4FDA-901D-D6DC7B7247C4}"/>
    <dgm:cxn modelId="{4DEC7166-6609-499C-82C0-1DB0EA34F8D7}" srcId="{20B0CB33-58DA-47EE-9A68-6E4E69EAF534}" destId="{954F0616-0A0B-4808-AFBD-D67D02A059A1}" srcOrd="3" destOrd="0" parTransId="{B8A235CE-E1AD-416A-8D2D-7CE2A3B7DBF1}" sibTransId="{D25079C4-2EE7-4CD9-B340-1B8CE7F4750A}"/>
    <dgm:cxn modelId="{6909D713-EA79-48E9-A933-47C2879F7785}" srcId="{20B0CB33-58DA-47EE-9A68-6E4E69EAF534}" destId="{1256FAF4-1BA8-4543-9057-0F65E6B88DDB}" srcOrd="2" destOrd="0" parTransId="{E17DCA0A-7558-4374-B8B9-9FB2B3CEF3DC}" sibTransId="{15A1DFA7-0496-41EF-A8F0-94B9F0D896DD}"/>
    <dgm:cxn modelId="{C98B2AFC-FB51-4AD7-A64B-CAB6FD4CF798}" srcId="{77A95711-32FB-4C7D-A42A-EECD8DA953D2}" destId="{20B0CB33-58DA-47EE-9A68-6E4E69EAF534}" srcOrd="0" destOrd="0" parTransId="{6B41006E-55B6-433B-90D9-0BCFB1E10B38}" sibTransId="{7454FAF6-9D2E-40F1-8B9D-42A1CB9C23BA}"/>
    <dgm:cxn modelId="{35EE82CE-01DD-4243-BB5D-5FE952035498}" srcId="{20B0CB33-58DA-47EE-9A68-6E4E69EAF534}" destId="{51A39BA3-142C-4AAE-B03F-9709EF80A56D}" srcOrd="1" destOrd="0" parTransId="{EBFAB2CE-2759-42FF-A6E9-FD3D83EB51D2}" sibTransId="{0E437F06-9BF4-4D0C-8DE7-E7CD4CFB01F8}"/>
    <dgm:cxn modelId="{72BF2FFB-020B-024E-A1F7-9AFD5B0C6BE6}" type="presOf" srcId="{77A95711-32FB-4C7D-A42A-EECD8DA953D2}" destId="{B060EF75-D162-4F72-93CB-EEACCC108818}" srcOrd="0" destOrd="0" presId="urn:microsoft.com/office/officeart/2005/8/layout/vList5"/>
    <dgm:cxn modelId="{583011B5-EE3E-C241-9F03-DB95C8C9FB50}" type="presParOf" srcId="{B060EF75-D162-4F72-93CB-EEACCC108818}" destId="{DC7DBCD2-25FF-4040-B7B3-3F81E7692F6F}" srcOrd="0" destOrd="0" presId="urn:microsoft.com/office/officeart/2005/8/layout/vList5"/>
    <dgm:cxn modelId="{53874AFF-C780-AF4D-8BE0-B8A916EF27E9}" type="presParOf" srcId="{DC7DBCD2-25FF-4040-B7B3-3F81E7692F6F}" destId="{8E5C028D-1F3C-4C80-9C0E-2E6D455023C8}" srcOrd="0" destOrd="0" presId="urn:microsoft.com/office/officeart/2005/8/layout/vList5"/>
    <dgm:cxn modelId="{AD045D34-6470-C54A-A8B9-5ECE6DA689DC}" type="presParOf" srcId="{DC7DBCD2-25FF-4040-B7B3-3F81E7692F6F}" destId="{68AC0560-2C57-4F4F-B678-9777784EBA7F}" srcOrd="1" destOrd="0" presId="urn:microsoft.com/office/officeart/2005/8/layout/vList5"/>
    <dgm:cxn modelId="{848E3306-42E3-C147-83BA-AE614C14BF64}" type="presParOf" srcId="{B060EF75-D162-4F72-93CB-EEACCC108818}" destId="{E9BE9973-943D-44F2-A994-2A2C32EC14FB}" srcOrd="1" destOrd="0" presId="urn:microsoft.com/office/officeart/2005/8/layout/vList5"/>
    <dgm:cxn modelId="{446F36DE-A960-3446-9E9F-E6DFA6F64872}" type="presParOf" srcId="{B060EF75-D162-4F72-93CB-EEACCC108818}" destId="{311E7F9C-FC83-4563-9893-4FD2AD79A61C}" srcOrd="2" destOrd="0" presId="urn:microsoft.com/office/officeart/2005/8/layout/vList5"/>
    <dgm:cxn modelId="{1D60A451-3A89-B84F-A35C-82C90F1CE83A}" type="presParOf" srcId="{311E7F9C-FC83-4563-9893-4FD2AD79A61C}" destId="{FA27696A-D0A1-4BEB-92E8-FE652CBA165B}" srcOrd="0" destOrd="0" presId="urn:microsoft.com/office/officeart/2005/8/layout/vList5"/>
    <dgm:cxn modelId="{DE8A9E0B-42FF-B847-A272-8BD92A7F158C}" type="presParOf" srcId="{311E7F9C-FC83-4563-9893-4FD2AD79A61C}" destId="{F0AE3C6D-77A3-4EC5-BA12-FBFCEC4033A9}" srcOrd="1" destOrd="0" presId="urn:microsoft.com/office/officeart/2005/8/layout/vList5"/>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B26B6A38-0BA4-42FC-822C-161159FDC224}" type="doc">
      <dgm:prSet loTypeId="urn:microsoft.com/office/officeart/2005/8/layout/hProcess9" loCatId="process" qsTypeId="urn:microsoft.com/office/officeart/2005/8/quickstyle/simple4" qsCatId="simple" csTypeId="urn:microsoft.com/office/officeart/2005/8/colors/accent1_2#2" csCatId="accent1" phldr="1"/>
      <dgm:spPr/>
    </dgm:pt>
    <dgm:pt modelId="{04829A31-C4D3-4146-8B00-D416E07E800B}">
      <dgm:prSet phldrT="[Text]" custT="1"/>
      <dgm:spPr/>
      <dgm:t>
        <a:bodyPr/>
        <a:lstStyle/>
        <a:p>
          <a:r>
            <a:rPr lang="en-US" sz="1100" dirty="0" smtClean="0">
              <a:solidFill>
                <a:schemeClr val="tx1"/>
              </a:solidFill>
            </a:rPr>
            <a:t>Sensors</a:t>
          </a:r>
          <a:endParaRPr lang="en-US" sz="1100" dirty="0">
            <a:solidFill>
              <a:schemeClr val="tx1"/>
            </a:solidFill>
          </a:endParaRPr>
        </a:p>
      </dgm:t>
    </dgm:pt>
    <dgm:pt modelId="{6FF8E787-DE6D-472F-8463-CD428BC76D05}" type="parTrans" cxnId="{75100FA2-C577-4E8E-BE5B-7B44F16DC106}">
      <dgm:prSet/>
      <dgm:spPr/>
      <dgm:t>
        <a:bodyPr/>
        <a:lstStyle/>
        <a:p>
          <a:endParaRPr lang="en-US">
            <a:solidFill>
              <a:schemeClr val="tx1"/>
            </a:solidFill>
          </a:endParaRPr>
        </a:p>
      </dgm:t>
    </dgm:pt>
    <dgm:pt modelId="{9124782B-C9E0-4E2B-9F84-C7EC04342033}" type="sibTrans" cxnId="{75100FA2-C577-4E8E-BE5B-7B44F16DC106}">
      <dgm:prSet/>
      <dgm:spPr/>
      <dgm:t>
        <a:bodyPr/>
        <a:lstStyle/>
        <a:p>
          <a:endParaRPr lang="en-US">
            <a:solidFill>
              <a:schemeClr val="tx1"/>
            </a:solidFill>
          </a:endParaRPr>
        </a:p>
      </dgm:t>
    </dgm:pt>
    <dgm:pt modelId="{5B315EB5-E609-4A32-A770-B9D0804B2FCF}">
      <dgm:prSet phldrT="[Text]" custT="1"/>
      <dgm:spPr/>
      <dgm:t>
        <a:bodyPr/>
        <a:lstStyle/>
        <a:p>
          <a:r>
            <a:rPr lang="en-US" sz="1100" dirty="0" smtClean="0">
              <a:solidFill>
                <a:schemeClr val="tx1"/>
              </a:solidFill>
            </a:rPr>
            <a:t>Alerts</a:t>
          </a:r>
          <a:endParaRPr lang="en-US" sz="1100" dirty="0">
            <a:solidFill>
              <a:schemeClr val="tx1"/>
            </a:solidFill>
          </a:endParaRPr>
        </a:p>
      </dgm:t>
    </dgm:pt>
    <dgm:pt modelId="{41D3EC38-0EE5-4DA3-AD07-E761D91E10E5}" type="parTrans" cxnId="{0181A032-C1F6-4254-8F92-01BDDF7C5826}">
      <dgm:prSet/>
      <dgm:spPr/>
      <dgm:t>
        <a:bodyPr/>
        <a:lstStyle/>
        <a:p>
          <a:endParaRPr lang="en-US">
            <a:solidFill>
              <a:schemeClr val="tx1"/>
            </a:solidFill>
          </a:endParaRPr>
        </a:p>
      </dgm:t>
    </dgm:pt>
    <dgm:pt modelId="{81B9F224-CF79-427B-AE8F-FB28BDDF0285}" type="sibTrans" cxnId="{0181A032-C1F6-4254-8F92-01BDDF7C5826}">
      <dgm:prSet/>
      <dgm:spPr/>
      <dgm:t>
        <a:bodyPr/>
        <a:lstStyle/>
        <a:p>
          <a:endParaRPr lang="en-US">
            <a:solidFill>
              <a:schemeClr val="tx1"/>
            </a:solidFill>
          </a:endParaRPr>
        </a:p>
      </dgm:t>
    </dgm:pt>
    <dgm:pt modelId="{7AB9FF1A-9460-4D53-8DFC-8FDC3348A0FD}" type="pres">
      <dgm:prSet presAssocID="{B26B6A38-0BA4-42FC-822C-161159FDC224}" presName="CompostProcess" presStyleCnt="0">
        <dgm:presLayoutVars>
          <dgm:dir/>
          <dgm:resizeHandles val="exact"/>
        </dgm:presLayoutVars>
      </dgm:prSet>
      <dgm:spPr/>
    </dgm:pt>
    <dgm:pt modelId="{D0980BFA-A8D9-4EC0-8DBA-D0749ED6A397}" type="pres">
      <dgm:prSet presAssocID="{B26B6A38-0BA4-42FC-822C-161159FDC224}" presName="arrow" presStyleLbl="bgShp" presStyleIdx="0" presStyleCnt="1"/>
      <dgm:spPr/>
    </dgm:pt>
    <dgm:pt modelId="{1B4C6404-10CD-44CF-B2BC-FA31966A25DA}" type="pres">
      <dgm:prSet presAssocID="{B26B6A38-0BA4-42FC-822C-161159FDC224}" presName="linearProcess" presStyleCnt="0"/>
      <dgm:spPr/>
    </dgm:pt>
    <dgm:pt modelId="{ACF37C25-A282-494B-B0E3-8073F70E1A3C}" type="pres">
      <dgm:prSet presAssocID="{04829A31-C4D3-4146-8B00-D416E07E800B}" presName="textNode" presStyleLbl="node1" presStyleIdx="0" presStyleCnt="2">
        <dgm:presLayoutVars>
          <dgm:bulletEnabled val="1"/>
        </dgm:presLayoutVars>
      </dgm:prSet>
      <dgm:spPr/>
      <dgm:t>
        <a:bodyPr/>
        <a:lstStyle/>
        <a:p>
          <a:endParaRPr lang="en-US"/>
        </a:p>
      </dgm:t>
    </dgm:pt>
    <dgm:pt modelId="{A962C5D4-D90A-41AD-9DF8-5FD01042475B}" type="pres">
      <dgm:prSet presAssocID="{9124782B-C9E0-4E2B-9F84-C7EC04342033}" presName="sibTrans" presStyleCnt="0"/>
      <dgm:spPr/>
    </dgm:pt>
    <dgm:pt modelId="{0EB5AC6A-578E-49F7-95E9-6552122CC93B}" type="pres">
      <dgm:prSet presAssocID="{5B315EB5-E609-4A32-A770-B9D0804B2FCF}" presName="textNode" presStyleLbl="node1" presStyleIdx="1" presStyleCnt="2">
        <dgm:presLayoutVars>
          <dgm:bulletEnabled val="1"/>
        </dgm:presLayoutVars>
      </dgm:prSet>
      <dgm:spPr/>
      <dgm:t>
        <a:bodyPr/>
        <a:lstStyle/>
        <a:p>
          <a:endParaRPr lang="en-US"/>
        </a:p>
      </dgm:t>
    </dgm:pt>
  </dgm:ptLst>
  <dgm:cxnLst>
    <dgm:cxn modelId="{AAF3B929-03DE-6F4E-A67F-592698A6B4A8}" type="presOf" srcId="{04829A31-C4D3-4146-8B00-D416E07E800B}" destId="{ACF37C25-A282-494B-B0E3-8073F70E1A3C}" srcOrd="0" destOrd="0" presId="urn:microsoft.com/office/officeart/2005/8/layout/hProcess9"/>
    <dgm:cxn modelId="{75100FA2-C577-4E8E-BE5B-7B44F16DC106}" srcId="{B26B6A38-0BA4-42FC-822C-161159FDC224}" destId="{04829A31-C4D3-4146-8B00-D416E07E800B}" srcOrd="0" destOrd="0" parTransId="{6FF8E787-DE6D-472F-8463-CD428BC76D05}" sibTransId="{9124782B-C9E0-4E2B-9F84-C7EC04342033}"/>
    <dgm:cxn modelId="{30811729-76DB-7F4A-8871-96767F001196}" type="presOf" srcId="{B26B6A38-0BA4-42FC-822C-161159FDC224}" destId="{7AB9FF1A-9460-4D53-8DFC-8FDC3348A0FD}" srcOrd="0" destOrd="0" presId="urn:microsoft.com/office/officeart/2005/8/layout/hProcess9"/>
    <dgm:cxn modelId="{0181A032-C1F6-4254-8F92-01BDDF7C5826}" srcId="{B26B6A38-0BA4-42FC-822C-161159FDC224}" destId="{5B315EB5-E609-4A32-A770-B9D0804B2FCF}" srcOrd="1" destOrd="0" parTransId="{41D3EC38-0EE5-4DA3-AD07-E761D91E10E5}" sibTransId="{81B9F224-CF79-427B-AE8F-FB28BDDF0285}"/>
    <dgm:cxn modelId="{4746D1E1-6340-9B41-8C92-2636C38FA86B}" type="presOf" srcId="{5B315EB5-E609-4A32-A770-B9D0804B2FCF}" destId="{0EB5AC6A-578E-49F7-95E9-6552122CC93B}" srcOrd="0" destOrd="0" presId="urn:microsoft.com/office/officeart/2005/8/layout/hProcess9"/>
    <dgm:cxn modelId="{9A68529F-F142-AA42-AA8F-A3C349F703FD}" type="presParOf" srcId="{7AB9FF1A-9460-4D53-8DFC-8FDC3348A0FD}" destId="{D0980BFA-A8D9-4EC0-8DBA-D0749ED6A397}" srcOrd="0" destOrd="0" presId="urn:microsoft.com/office/officeart/2005/8/layout/hProcess9"/>
    <dgm:cxn modelId="{8B0A246A-CE1A-104E-B196-61AA7EDB8EF5}" type="presParOf" srcId="{7AB9FF1A-9460-4D53-8DFC-8FDC3348A0FD}" destId="{1B4C6404-10CD-44CF-B2BC-FA31966A25DA}" srcOrd="1" destOrd="0" presId="urn:microsoft.com/office/officeart/2005/8/layout/hProcess9"/>
    <dgm:cxn modelId="{224DB4D4-DAE3-844F-8B79-58C368C83E8C}" type="presParOf" srcId="{1B4C6404-10CD-44CF-B2BC-FA31966A25DA}" destId="{ACF37C25-A282-494B-B0E3-8073F70E1A3C}" srcOrd="0" destOrd="0" presId="urn:microsoft.com/office/officeart/2005/8/layout/hProcess9"/>
    <dgm:cxn modelId="{15D23564-1624-724B-B623-BAA1ED8A8AE7}" type="presParOf" srcId="{1B4C6404-10CD-44CF-B2BC-FA31966A25DA}" destId="{A962C5D4-D90A-41AD-9DF8-5FD01042475B}" srcOrd="1" destOrd="0" presId="urn:microsoft.com/office/officeart/2005/8/layout/hProcess9"/>
    <dgm:cxn modelId="{DDE7EBCB-E3ED-EE4F-BF65-F6D3CC0E873D}" type="presParOf" srcId="{1B4C6404-10CD-44CF-B2BC-FA31966A25DA}" destId="{0EB5AC6A-578E-49F7-95E9-6552122CC93B}" srcOrd="2" destOrd="0" presId="urn:microsoft.com/office/officeart/2005/8/layout/hProcess9"/>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D03177E1-E30E-4057-8B3D-421B2B4FF608}" type="doc">
      <dgm:prSet loTypeId="urn:microsoft.com/office/officeart/2005/8/layout/hProcess9" loCatId="process" qsTypeId="urn:microsoft.com/office/officeart/2005/8/quickstyle/simple4" qsCatId="simple" csTypeId="urn:microsoft.com/office/officeart/2005/8/colors/accent4_2" csCatId="accent4" phldr="1"/>
      <dgm:spPr/>
    </dgm:pt>
    <dgm:pt modelId="{8334838A-AC79-4E49-A1D0-8670E35593FE}">
      <dgm:prSet phldrT="[Text]" custT="1"/>
      <dgm:spPr/>
      <dgm:t>
        <a:bodyPr/>
        <a:lstStyle/>
        <a:p>
          <a:r>
            <a:rPr lang="en-US" sz="1100" dirty="0" smtClean="0"/>
            <a:t>Sensors</a:t>
          </a:r>
          <a:endParaRPr lang="en-US" sz="1100" dirty="0"/>
        </a:p>
      </dgm:t>
    </dgm:pt>
    <dgm:pt modelId="{6066F1B2-B70E-47C5-9311-5F4B8193C6C6}" type="parTrans" cxnId="{6457B6A9-A640-4D7C-BBAE-E8E9D7CCADBC}">
      <dgm:prSet/>
      <dgm:spPr/>
      <dgm:t>
        <a:bodyPr/>
        <a:lstStyle/>
        <a:p>
          <a:endParaRPr lang="en-US"/>
        </a:p>
      </dgm:t>
    </dgm:pt>
    <dgm:pt modelId="{C91EFC90-59B0-4B4C-BFB6-B46A2E43650C}" type="sibTrans" cxnId="{6457B6A9-A640-4D7C-BBAE-E8E9D7CCADBC}">
      <dgm:prSet/>
      <dgm:spPr/>
      <dgm:t>
        <a:bodyPr/>
        <a:lstStyle/>
        <a:p>
          <a:endParaRPr lang="en-US"/>
        </a:p>
      </dgm:t>
    </dgm:pt>
    <dgm:pt modelId="{11826EBC-18FB-4BEE-8447-A0F1016A9A9C}">
      <dgm:prSet phldrT="[Text]" custT="1"/>
      <dgm:spPr/>
      <dgm:t>
        <a:bodyPr/>
        <a:lstStyle/>
        <a:p>
          <a:r>
            <a:rPr lang="en-US" sz="1100" dirty="0" smtClean="0"/>
            <a:t> Just In Time Log</a:t>
          </a:r>
          <a:endParaRPr lang="en-US" sz="1100" dirty="0"/>
        </a:p>
      </dgm:t>
    </dgm:pt>
    <dgm:pt modelId="{DF2650C8-D32D-42A0-B19A-A2B04BD4FF52}" type="parTrans" cxnId="{CF868AF7-AEEE-4910-8762-D4251207B6E6}">
      <dgm:prSet/>
      <dgm:spPr/>
      <dgm:t>
        <a:bodyPr/>
        <a:lstStyle/>
        <a:p>
          <a:endParaRPr lang="en-US"/>
        </a:p>
      </dgm:t>
    </dgm:pt>
    <dgm:pt modelId="{5013C62B-5886-4595-AFB1-3A2056E905B3}" type="sibTrans" cxnId="{CF868AF7-AEEE-4910-8762-D4251207B6E6}">
      <dgm:prSet/>
      <dgm:spPr/>
      <dgm:t>
        <a:bodyPr/>
        <a:lstStyle/>
        <a:p>
          <a:endParaRPr lang="en-US"/>
        </a:p>
      </dgm:t>
    </dgm:pt>
    <dgm:pt modelId="{0B0BF0F3-CB5B-43A3-8D46-8992A739E551}">
      <dgm:prSet phldrT="[Text]" custT="1"/>
      <dgm:spPr/>
      <dgm:t>
        <a:bodyPr/>
        <a:lstStyle/>
        <a:p>
          <a:r>
            <a:rPr lang="en-US" sz="1100" dirty="0" smtClean="0"/>
            <a:t>Portal Use</a:t>
          </a:r>
          <a:endParaRPr lang="en-US" sz="1100" dirty="0"/>
        </a:p>
      </dgm:t>
    </dgm:pt>
    <dgm:pt modelId="{B8013692-2089-4D4D-BD34-99B39D42612D}" type="parTrans" cxnId="{C25FAB5C-B037-4A83-9263-DE50217EE04A}">
      <dgm:prSet/>
      <dgm:spPr/>
      <dgm:t>
        <a:bodyPr/>
        <a:lstStyle/>
        <a:p>
          <a:endParaRPr lang="en-US"/>
        </a:p>
      </dgm:t>
    </dgm:pt>
    <dgm:pt modelId="{CC568DCD-AED7-42D7-9EC6-A0650B5CE6FF}" type="sibTrans" cxnId="{C25FAB5C-B037-4A83-9263-DE50217EE04A}">
      <dgm:prSet/>
      <dgm:spPr/>
      <dgm:t>
        <a:bodyPr/>
        <a:lstStyle/>
        <a:p>
          <a:endParaRPr lang="en-US"/>
        </a:p>
      </dgm:t>
    </dgm:pt>
    <dgm:pt modelId="{218DC860-2BC1-45D8-9B08-5868AE5433E6}" type="pres">
      <dgm:prSet presAssocID="{D03177E1-E30E-4057-8B3D-421B2B4FF608}" presName="CompostProcess" presStyleCnt="0">
        <dgm:presLayoutVars>
          <dgm:dir/>
          <dgm:resizeHandles val="exact"/>
        </dgm:presLayoutVars>
      </dgm:prSet>
      <dgm:spPr/>
    </dgm:pt>
    <dgm:pt modelId="{48FA24B6-B704-4211-A6C2-2F33BBCAEB6F}" type="pres">
      <dgm:prSet presAssocID="{D03177E1-E30E-4057-8B3D-421B2B4FF608}" presName="arrow" presStyleLbl="bgShp" presStyleIdx="0" presStyleCnt="1"/>
      <dgm:spPr/>
    </dgm:pt>
    <dgm:pt modelId="{910F0B5A-802E-4A74-BED4-0EF9873DAD17}" type="pres">
      <dgm:prSet presAssocID="{D03177E1-E30E-4057-8B3D-421B2B4FF608}" presName="linearProcess" presStyleCnt="0"/>
      <dgm:spPr/>
    </dgm:pt>
    <dgm:pt modelId="{ABFBE574-F595-44ED-A073-C1A982AC8D3C}" type="pres">
      <dgm:prSet presAssocID="{8334838A-AC79-4E49-A1D0-8670E35593FE}" presName="textNode" presStyleLbl="node1" presStyleIdx="0" presStyleCnt="3">
        <dgm:presLayoutVars>
          <dgm:bulletEnabled val="1"/>
        </dgm:presLayoutVars>
      </dgm:prSet>
      <dgm:spPr/>
      <dgm:t>
        <a:bodyPr/>
        <a:lstStyle/>
        <a:p>
          <a:endParaRPr lang="en-US"/>
        </a:p>
      </dgm:t>
    </dgm:pt>
    <dgm:pt modelId="{EF2D6DDC-9437-4D9A-A2C2-6DC5BD945C07}" type="pres">
      <dgm:prSet presAssocID="{C91EFC90-59B0-4B4C-BFB6-B46A2E43650C}" presName="sibTrans" presStyleCnt="0"/>
      <dgm:spPr/>
    </dgm:pt>
    <dgm:pt modelId="{8BC8AE1A-521C-4BEC-9429-7A7326D53CCA}" type="pres">
      <dgm:prSet presAssocID="{11826EBC-18FB-4BEE-8447-A0F1016A9A9C}" presName="textNode" presStyleLbl="node1" presStyleIdx="1" presStyleCnt="3">
        <dgm:presLayoutVars>
          <dgm:bulletEnabled val="1"/>
        </dgm:presLayoutVars>
      </dgm:prSet>
      <dgm:spPr/>
      <dgm:t>
        <a:bodyPr/>
        <a:lstStyle/>
        <a:p>
          <a:endParaRPr lang="en-US"/>
        </a:p>
      </dgm:t>
    </dgm:pt>
    <dgm:pt modelId="{4AA71454-118C-4A36-8B16-1F6597758036}" type="pres">
      <dgm:prSet presAssocID="{5013C62B-5886-4595-AFB1-3A2056E905B3}" presName="sibTrans" presStyleCnt="0"/>
      <dgm:spPr/>
    </dgm:pt>
    <dgm:pt modelId="{F7846809-E39B-410D-91DD-2F086291371A}" type="pres">
      <dgm:prSet presAssocID="{0B0BF0F3-CB5B-43A3-8D46-8992A739E551}" presName="textNode" presStyleLbl="node1" presStyleIdx="2" presStyleCnt="3">
        <dgm:presLayoutVars>
          <dgm:bulletEnabled val="1"/>
        </dgm:presLayoutVars>
      </dgm:prSet>
      <dgm:spPr/>
      <dgm:t>
        <a:bodyPr/>
        <a:lstStyle/>
        <a:p>
          <a:endParaRPr lang="en-US"/>
        </a:p>
      </dgm:t>
    </dgm:pt>
  </dgm:ptLst>
  <dgm:cxnLst>
    <dgm:cxn modelId="{CF868AF7-AEEE-4910-8762-D4251207B6E6}" srcId="{D03177E1-E30E-4057-8B3D-421B2B4FF608}" destId="{11826EBC-18FB-4BEE-8447-A0F1016A9A9C}" srcOrd="1" destOrd="0" parTransId="{DF2650C8-D32D-42A0-B19A-A2B04BD4FF52}" sibTransId="{5013C62B-5886-4595-AFB1-3A2056E905B3}"/>
    <dgm:cxn modelId="{C25FAB5C-B037-4A83-9263-DE50217EE04A}" srcId="{D03177E1-E30E-4057-8B3D-421B2B4FF608}" destId="{0B0BF0F3-CB5B-43A3-8D46-8992A739E551}" srcOrd="2" destOrd="0" parTransId="{B8013692-2089-4D4D-BD34-99B39D42612D}" sibTransId="{CC568DCD-AED7-42D7-9EC6-A0650B5CE6FF}"/>
    <dgm:cxn modelId="{F6DEDB5E-A657-BF40-8BC1-A2BAEDC38030}" type="presOf" srcId="{0B0BF0F3-CB5B-43A3-8D46-8992A739E551}" destId="{F7846809-E39B-410D-91DD-2F086291371A}" srcOrd="0" destOrd="0" presId="urn:microsoft.com/office/officeart/2005/8/layout/hProcess9"/>
    <dgm:cxn modelId="{CAEBB1BF-0E98-AF45-BC11-C74DB83AF458}" type="presOf" srcId="{8334838A-AC79-4E49-A1D0-8670E35593FE}" destId="{ABFBE574-F595-44ED-A073-C1A982AC8D3C}" srcOrd="0" destOrd="0" presId="urn:microsoft.com/office/officeart/2005/8/layout/hProcess9"/>
    <dgm:cxn modelId="{82151A62-C40A-B342-9F76-957D2BD91FE1}" type="presOf" srcId="{11826EBC-18FB-4BEE-8447-A0F1016A9A9C}" destId="{8BC8AE1A-521C-4BEC-9429-7A7326D53CCA}" srcOrd="0" destOrd="0" presId="urn:microsoft.com/office/officeart/2005/8/layout/hProcess9"/>
    <dgm:cxn modelId="{6457B6A9-A640-4D7C-BBAE-E8E9D7CCADBC}" srcId="{D03177E1-E30E-4057-8B3D-421B2B4FF608}" destId="{8334838A-AC79-4E49-A1D0-8670E35593FE}" srcOrd="0" destOrd="0" parTransId="{6066F1B2-B70E-47C5-9311-5F4B8193C6C6}" sibTransId="{C91EFC90-59B0-4B4C-BFB6-B46A2E43650C}"/>
    <dgm:cxn modelId="{48CE13C0-E45E-1849-99E4-F8365F5E9490}" type="presOf" srcId="{D03177E1-E30E-4057-8B3D-421B2B4FF608}" destId="{218DC860-2BC1-45D8-9B08-5868AE5433E6}" srcOrd="0" destOrd="0" presId="urn:microsoft.com/office/officeart/2005/8/layout/hProcess9"/>
    <dgm:cxn modelId="{0D28D43F-919D-0E49-81B0-3B464FCAC785}" type="presParOf" srcId="{218DC860-2BC1-45D8-9B08-5868AE5433E6}" destId="{48FA24B6-B704-4211-A6C2-2F33BBCAEB6F}" srcOrd="0" destOrd="0" presId="urn:microsoft.com/office/officeart/2005/8/layout/hProcess9"/>
    <dgm:cxn modelId="{E846F7D0-A41B-E848-BFD4-575E532B1367}" type="presParOf" srcId="{218DC860-2BC1-45D8-9B08-5868AE5433E6}" destId="{910F0B5A-802E-4A74-BED4-0EF9873DAD17}" srcOrd="1" destOrd="0" presId="urn:microsoft.com/office/officeart/2005/8/layout/hProcess9"/>
    <dgm:cxn modelId="{DD678877-E1C8-374E-A7FA-704AB86CDF7D}" type="presParOf" srcId="{910F0B5A-802E-4A74-BED4-0EF9873DAD17}" destId="{ABFBE574-F595-44ED-A073-C1A982AC8D3C}" srcOrd="0" destOrd="0" presId="urn:microsoft.com/office/officeart/2005/8/layout/hProcess9"/>
    <dgm:cxn modelId="{DD36E8CD-C70F-5B45-BFA7-8D42294F0F61}" type="presParOf" srcId="{910F0B5A-802E-4A74-BED4-0EF9873DAD17}" destId="{EF2D6DDC-9437-4D9A-A2C2-6DC5BD945C07}" srcOrd="1" destOrd="0" presId="urn:microsoft.com/office/officeart/2005/8/layout/hProcess9"/>
    <dgm:cxn modelId="{3E399A7E-BCE9-9F40-BAB5-0A25021FFD14}" type="presParOf" srcId="{910F0B5A-802E-4A74-BED4-0EF9873DAD17}" destId="{8BC8AE1A-521C-4BEC-9429-7A7326D53CCA}" srcOrd="2" destOrd="0" presId="urn:microsoft.com/office/officeart/2005/8/layout/hProcess9"/>
    <dgm:cxn modelId="{86479460-ED60-384A-B0CB-CC36DA3A9996}" type="presParOf" srcId="{910F0B5A-802E-4A74-BED4-0EF9873DAD17}" destId="{4AA71454-118C-4A36-8B16-1F6597758036}" srcOrd="3" destOrd="0" presId="urn:microsoft.com/office/officeart/2005/8/layout/hProcess9"/>
    <dgm:cxn modelId="{CCE6B541-F0B4-1145-886A-EB9284FC5946}" type="presParOf" srcId="{910F0B5A-802E-4A74-BED4-0EF9873DAD17}" destId="{F7846809-E39B-410D-91DD-2F086291371A}" srcOrd="4" destOrd="0" presId="urn:microsoft.com/office/officeart/2005/8/layout/hProcess9"/>
  </dgm:cxnLst>
  <dgm:bg/>
  <dgm:whole/>
  <dgm:extLst>
    <a:ext uri="http://schemas.microsoft.com/office/drawing/2008/diagram">
      <dsp:dataModelExt xmlns:dsp="http://schemas.microsoft.com/office/drawing/2008/diagram" xmlns="" relId="rId13"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D03177E1-E30E-4057-8B3D-421B2B4FF608}" type="doc">
      <dgm:prSet loTypeId="urn:microsoft.com/office/officeart/2005/8/layout/hProcess9" loCatId="process" qsTypeId="urn:microsoft.com/office/officeart/2005/8/quickstyle/simple4" qsCatId="simple" csTypeId="urn:microsoft.com/office/officeart/2005/8/colors/accent3_2" csCatId="accent3" phldr="1"/>
      <dgm:spPr/>
    </dgm:pt>
    <dgm:pt modelId="{8334838A-AC79-4E49-A1D0-8670E35593FE}">
      <dgm:prSet phldrT="[Text]" custT="1"/>
      <dgm:spPr/>
      <dgm:t>
        <a:bodyPr/>
        <a:lstStyle/>
        <a:p>
          <a:r>
            <a:rPr lang="en-US" sz="1100" dirty="0" smtClean="0">
              <a:solidFill>
                <a:schemeClr val="tx1"/>
              </a:solidFill>
            </a:rPr>
            <a:t>Profiles</a:t>
          </a:r>
          <a:endParaRPr lang="en-US" sz="1100" dirty="0">
            <a:solidFill>
              <a:schemeClr val="tx1"/>
            </a:solidFill>
          </a:endParaRPr>
        </a:p>
      </dgm:t>
    </dgm:pt>
    <dgm:pt modelId="{6066F1B2-B70E-47C5-9311-5F4B8193C6C6}" type="parTrans" cxnId="{6457B6A9-A640-4D7C-BBAE-E8E9D7CCADBC}">
      <dgm:prSet/>
      <dgm:spPr/>
      <dgm:t>
        <a:bodyPr/>
        <a:lstStyle/>
        <a:p>
          <a:endParaRPr lang="en-US">
            <a:solidFill>
              <a:schemeClr val="tx1"/>
            </a:solidFill>
          </a:endParaRPr>
        </a:p>
      </dgm:t>
    </dgm:pt>
    <dgm:pt modelId="{C91EFC90-59B0-4B4C-BFB6-B46A2E43650C}" type="sibTrans" cxnId="{6457B6A9-A640-4D7C-BBAE-E8E9D7CCADBC}">
      <dgm:prSet/>
      <dgm:spPr/>
      <dgm:t>
        <a:bodyPr/>
        <a:lstStyle/>
        <a:p>
          <a:endParaRPr lang="en-US">
            <a:solidFill>
              <a:schemeClr val="tx1"/>
            </a:solidFill>
          </a:endParaRPr>
        </a:p>
      </dgm:t>
    </dgm:pt>
    <dgm:pt modelId="{11826EBC-18FB-4BEE-8447-A0F1016A9A9C}">
      <dgm:prSet phldrT="[Text]" custT="1"/>
      <dgm:spPr/>
      <dgm:t>
        <a:bodyPr/>
        <a:lstStyle/>
        <a:p>
          <a:r>
            <a:rPr lang="en-US" sz="1100" dirty="0" smtClean="0">
              <a:solidFill>
                <a:schemeClr val="tx1"/>
              </a:solidFill>
            </a:rPr>
            <a:t>Alert Preferences</a:t>
          </a:r>
          <a:endParaRPr lang="en-US" sz="1100" dirty="0">
            <a:solidFill>
              <a:schemeClr val="tx1"/>
            </a:solidFill>
          </a:endParaRPr>
        </a:p>
      </dgm:t>
    </dgm:pt>
    <dgm:pt modelId="{DF2650C8-D32D-42A0-B19A-A2B04BD4FF52}" type="parTrans" cxnId="{CF868AF7-AEEE-4910-8762-D4251207B6E6}">
      <dgm:prSet/>
      <dgm:spPr/>
      <dgm:t>
        <a:bodyPr/>
        <a:lstStyle/>
        <a:p>
          <a:endParaRPr lang="en-US">
            <a:solidFill>
              <a:schemeClr val="tx1"/>
            </a:solidFill>
          </a:endParaRPr>
        </a:p>
      </dgm:t>
    </dgm:pt>
    <dgm:pt modelId="{5013C62B-5886-4595-AFB1-3A2056E905B3}" type="sibTrans" cxnId="{CF868AF7-AEEE-4910-8762-D4251207B6E6}">
      <dgm:prSet/>
      <dgm:spPr/>
      <dgm:t>
        <a:bodyPr/>
        <a:lstStyle/>
        <a:p>
          <a:endParaRPr lang="en-US">
            <a:solidFill>
              <a:schemeClr val="tx1"/>
            </a:solidFill>
          </a:endParaRPr>
        </a:p>
      </dgm:t>
    </dgm:pt>
    <dgm:pt modelId="{218DC860-2BC1-45D8-9B08-5868AE5433E6}" type="pres">
      <dgm:prSet presAssocID="{D03177E1-E30E-4057-8B3D-421B2B4FF608}" presName="CompostProcess" presStyleCnt="0">
        <dgm:presLayoutVars>
          <dgm:dir/>
          <dgm:resizeHandles val="exact"/>
        </dgm:presLayoutVars>
      </dgm:prSet>
      <dgm:spPr/>
    </dgm:pt>
    <dgm:pt modelId="{48FA24B6-B704-4211-A6C2-2F33BBCAEB6F}" type="pres">
      <dgm:prSet presAssocID="{D03177E1-E30E-4057-8B3D-421B2B4FF608}" presName="arrow" presStyleLbl="bgShp" presStyleIdx="0" presStyleCnt="1"/>
      <dgm:spPr/>
    </dgm:pt>
    <dgm:pt modelId="{910F0B5A-802E-4A74-BED4-0EF9873DAD17}" type="pres">
      <dgm:prSet presAssocID="{D03177E1-E30E-4057-8B3D-421B2B4FF608}" presName="linearProcess" presStyleCnt="0"/>
      <dgm:spPr/>
    </dgm:pt>
    <dgm:pt modelId="{ABFBE574-F595-44ED-A073-C1A982AC8D3C}" type="pres">
      <dgm:prSet presAssocID="{8334838A-AC79-4E49-A1D0-8670E35593FE}" presName="textNode" presStyleLbl="node1" presStyleIdx="0" presStyleCnt="2">
        <dgm:presLayoutVars>
          <dgm:bulletEnabled val="1"/>
        </dgm:presLayoutVars>
      </dgm:prSet>
      <dgm:spPr/>
      <dgm:t>
        <a:bodyPr/>
        <a:lstStyle/>
        <a:p>
          <a:endParaRPr lang="en-US"/>
        </a:p>
      </dgm:t>
    </dgm:pt>
    <dgm:pt modelId="{EF2D6DDC-9437-4D9A-A2C2-6DC5BD945C07}" type="pres">
      <dgm:prSet presAssocID="{C91EFC90-59B0-4B4C-BFB6-B46A2E43650C}" presName="sibTrans" presStyleCnt="0"/>
      <dgm:spPr/>
    </dgm:pt>
    <dgm:pt modelId="{8BC8AE1A-521C-4BEC-9429-7A7326D53CCA}" type="pres">
      <dgm:prSet presAssocID="{11826EBC-18FB-4BEE-8447-A0F1016A9A9C}" presName="textNode" presStyleLbl="node1" presStyleIdx="1" presStyleCnt="2">
        <dgm:presLayoutVars>
          <dgm:bulletEnabled val="1"/>
        </dgm:presLayoutVars>
      </dgm:prSet>
      <dgm:spPr/>
      <dgm:t>
        <a:bodyPr/>
        <a:lstStyle/>
        <a:p>
          <a:endParaRPr lang="en-US"/>
        </a:p>
      </dgm:t>
    </dgm:pt>
  </dgm:ptLst>
  <dgm:cxnLst>
    <dgm:cxn modelId="{CF868AF7-AEEE-4910-8762-D4251207B6E6}" srcId="{D03177E1-E30E-4057-8B3D-421B2B4FF608}" destId="{11826EBC-18FB-4BEE-8447-A0F1016A9A9C}" srcOrd="1" destOrd="0" parTransId="{DF2650C8-D32D-42A0-B19A-A2B04BD4FF52}" sibTransId="{5013C62B-5886-4595-AFB1-3A2056E905B3}"/>
    <dgm:cxn modelId="{6457B6A9-A640-4D7C-BBAE-E8E9D7CCADBC}" srcId="{D03177E1-E30E-4057-8B3D-421B2B4FF608}" destId="{8334838A-AC79-4E49-A1D0-8670E35593FE}" srcOrd="0" destOrd="0" parTransId="{6066F1B2-B70E-47C5-9311-5F4B8193C6C6}" sibTransId="{C91EFC90-59B0-4B4C-BFB6-B46A2E43650C}"/>
    <dgm:cxn modelId="{632E6E1B-1BA1-0541-A1AA-979F6617129E}" type="presOf" srcId="{11826EBC-18FB-4BEE-8447-A0F1016A9A9C}" destId="{8BC8AE1A-521C-4BEC-9429-7A7326D53CCA}" srcOrd="0" destOrd="0" presId="urn:microsoft.com/office/officeart/2005/8/layout/hProcess9"/>
    <dgm:cxn modelId="{9A0498DD-9945-6643-919A-8CB8AE8E17C5}" type="presOf" srcId="{8334838A-AC79-4E49-A1D0-8670E35593FE}" destId="{ABFBE574-F595-44ED-A073-C1A982AC8D3C}" srcOrd="0" destOrd="0" presId="urn:microsoft.com/office/officeart/2005/8/layout/hProcess9"/>
    <dgm:cxn modelId="{3254DFD6-FA38-5146-B513-12332A93074E}" type="presOf" srcId="{D03177E1-E30E-4057-8B3D-421B2B4FF608}" destId="{218DC860-2BC1-45D8-9B08-5868AE5433E6}" srcOrd="0" destOrd="0" presId="urn:microsoft.com/office/officeart/2005/8/layout/hProcess9"/>
    <dgm:cxn modelId="{31D45B05-029C-D949-869C-179B2F4400EA}" type="presParOf" srcId="{218DC860-2BC1-45D8-9B08-5868AE5433E6}" destId="{48FA24B6-B704-4211-A6C2-2F33BBCAEB6F}" srcOrd="0" destOrd="0" presId="urn:microsoft.com/office/officeart/2005/8/layout/hProcess9"/>
    <dgm:cxn modelId="{13C626A7-5391-354D-8503-A6F4786E3567}" type="presParOf" srcId="{218DC860-2BC1-45D8-9B08-5868AE5433E6}" destId="{910F0B5A-802E-4A74-BED4-0EF9873DAD17}" srcOrd="1" destOrd="0" presId="urn:microsoft.com/office/officeart/2005/8/layout/hProcess9"/>
    <dgm:cxn modelId="{169AAFCF-A12A-8E47-B3D8-AB0B44FF4FC8}" type="presParOf" srcId="{910F0B5A-802E-4A74-BED4-0EF9873DAD17}" destId="{ABFBE574-F595-44ED-A073-C1A982AC8D3C}" srcOrd="0" destOrd="0" presId="urn:microsoft.com/office/officeart/2005/8/layout/hProcess9"/>
    <dgm:cxn modelId="{69A15262-A1FA-D04B-ABC3-DF71B464764D}" type="presParOf" srcId="{910F0B5A-802E-4A74-BED4-0EF9873DAD17}" destId="{EF2D6DDC-9437-4D9A-A2C2-6DC5BD945C07}" srcOrd="1" destOrd="0" presId="urn:microsoft.com/office/officeart/2005/8/layout/hProcess9"/>
    <dgm:cxn modelId="{EC441BAD-5FA5-CC4E-8DF6-39BA5D7CDF94}" type="presParOf" srcId="{910F0B5A-802E-4A74-BED4-0EF9873DAD17}" destId="{8BC8AE1A-521C-4BEC-9429-7A7326D53CCA}" srcOrd="2" destOrd="0" presId="urn:microsoft.com/office/officeart/2005/8/layout/hProcess9"/>
  </dgm:cxnLst>
  <dgm:bg/>
  <dgm:whole/>
  <dgm:extLst>
    <a:ext uri="http://schemas.microsoft.com/office/drawing/2008/diagram">
      <dsp:dataModelExt xmlns:dsp="http://schemas.microsoft.com/office/drawing/2008/diagram" xmlns="" relId="rId18"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77EC3C8F-C0B6-41E9-B7A7-BBE80DF44A76}">
      <dsp:nvSpPr>
        <dsp:cNvPr id="0" name=""/>
        <dsp:cNvSpPr/>
      </dsp:nvSpPr>
      <dsp:spPr>
        <a:xfrm>
          <a:off x="0" y="0"/>
          <a:ext cx="6629400" cy="2114550"/>
        </a:xfrm>
        <a:prstGeom prst="roundRect">
          <a:avLst>
            <a:gd name="adj" fmla="val 10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8CE88CC-6626-4AB3-8B81-A9A6B1F68DD3}">
      <dsp:nvSpPr>
        <dsp:cNvPr id="0" name=""/>
        <dsp:cNvSpPr/>
      </dsp:nvSpPr>
      <dsp:spPr>
        <a:xfrm>
          <a:off x="198881" y="281940"/>
          <a:ext cx="1947386" cy="1550670"/>
        </a:xfrm>
        <a:prstGeom prst="roundRect">
          <a:avLst>
            <a:gd name="adj" fmla="val 1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914B912-DC9B-4BB2-81C2-79CFB0FC08CB}">
      <dsp:nvSpPr>
        <dsp:cNvPr id="0" name=""/>
        <dsp:cNvSpPr/>
      </dsp:nvSpPr>
      <dsp:spPr>
        <a:xfrm rot="10800000">
          <a:off x="198881" y="2114550"/>
          <a:ext cx="1947386" cy="2584450"/>
        </a:xfrm>
        <a:prstGeom prst="round2SameRect">
          <a:avLst>
            <a:gd name="adj1" fmla="val 10500"/>
            <a:gd name="adj2" fmla="val 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t" anchorCtr="0">
          <a:noAutofit/>
        </a:bodyPr>
        <a:lstStyle/>
        <a:p>
          <a:pPr lvl="0" algn="ctr" defTabSz="1066800">
            <a:lnSpc>
              <a:spcPct val="90000"/>
            </a:lnSpc>
            <a:spcBef>
              <a:spcPct val="0"/>
            </a:spcBef>
            <a:spcAft>
              <a:spcPct val="35000"/>
            </a:spcAft>
          </a:pPr>
          <a:r>
            <a:rPr lang="en-US" sz="2400" kern="1200" dirty="0" smtClean="0"/>
            <a:t>Mary</a:t>
          </a:r>
        </a:p>
        <a:p>
          <a:pPr lvl="0" algn="ctr" defTabSz="1066800">
            <a:lnSpc>
              <a:spcPct val="90000"/>
            </a:lnSpc>
            <a:spcBef>
              <a:spcPct val="0"/>
            </a:spcBef>
            <a:spcAft>
              <a:spcPct val="35000"/>
            </a:spcAft>
          </a:pPr>
          <a:endParaRPr lang="en-US" sz="2400" kern="1200" dirty="0" smtClean="0"/>
        </a:p>
        <a:p>
          <a:pPr lvl="0" algn="ctr" defTabSz="1066800">
            <a:lnSpc>
              <a:spcPct val="90000"/>
            </a:lnSpc>
            <a:spcBef>
              <a:spcPct val="0"/>
            </a:spcBef>
            <a:spcAft>
              <a:spcPct val="35000"/>
            </a:spcAft>
          </a:pPr>
          <a:r>
            <a:rPr lang="en-US" sz="2400" kern="1200" dirty="0" smtClean="0"/>
            <a:t>Wisconsin</a:t>
          </a:r>
          <a:endParaRPr lang="en-US" sz="2400" kern="1200" dirty="0"/>
        </a:p>
      </dsp:txBody>
      <dsp:txXfrm rot="10800000">
        <a:off x="198881" y="2114550"/>
        <a:ext cx="1947386" cy="2584450"/>
      </dsp:txXfrm>
    </dsp:sp>
    <dsp:sp modelId="{C98E3504-9577-4F74-A243-A7A0322BDC63}">
      <dsp:nvSpPr>
        <dsp:cNvPr id="0" name=""/>
        <dsp:cNvSpPr/>
      </dsp:nvSpPr>
      <dsp:spPr>
        <a:xfrm>
          <a:off x="2341006" y="281940"/>
          <a:ext cx="1947386" cy="1550670"/>
        </a:xfrm>
        <a:prstGeom prst="roundRect">
          <a:avLst>
            <a:gd name="adj" fmla="val 10000"/>
          </a:avLst>
        </a:prstGeom>
        <a:blipFill rotWithShape="0">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2598289-026F-498C-B585-6122E3990F60}">
      <dsp:nvSpPr>
        <dsp:cNvPr id="0" name=""/>
        <dsp:cNvSpPr/>
      </dsp:nvSpPr>
      <dsp:spPr>
        <a:xfrm rot="10800000">
          <a:off x="2341006" y="2114550"/>
          <a:ext cx="1947386" cy="2584450"/>
        </a:xfrm>
        <a:prstGeom prst="round2SameRect">
          <a:avLst>
            <a:gd name="adj1" fmla="val 10500"/>
            <a:gd name="adj2" fmla="val 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t" anchorCtr="0">
          <a:noAutofit/>
        </a:bodyPr>
        <a:lstStyle/>
        <a:p>
          <a:pPr lvl="0" algn="ctr" defTabSz="1066800">
            <a:lnSpc>
              <a:spcPct val="90000"/>
            </a:lnSpc>
            <a:spcBef>
              <a:spcPct val="0"/>
            </a:spcBef>
            <a:spcAft>
              <a:spcPct val="35000"/>
            </a:spcAft>
          </a:pPr>
          <a:r>
            <a:rPr lang="en-US" sz="2400" kern="1200" dirty="0" smtClean="0"/>
            <a:t>Bob</a:t>
          </a:r>
        </a:p>
        <a:p>
          <a:pPr lvl="0" algn="ctr" defTabSz="1066800">
            <a:lnSpc>
              <a:spcPct val="90000"/>
            </a:lnSpc>
            <a:spcBef>
              <a:spcPct val="0"/>
            </a:spcBef>
            <a:spcAft>
              <a:spcPct val="35000"/>
            </a:spcAft>
          </a:pPr>
          <a:endParaRPr lang="en-US" sz="2400" kern="1200" dirty="0" smtClean="0"/>
        </a:p>
        <a:p>
          <a:pPr lvl="0" algn="ctr" defTabSz="1066800">
            <a:lnSpc>
              <a:spcPct val="90000"/>
            </a:lnSpc>
            <a:spcBef>
              <a:spcPct val="0"/>
            </a:spcBef>
            <a:spcAft>
              <a:spcPct val="35000"/>
            </a:spcAft>
          </a:pPr>
          <a:r>
            <a:rPr lang="en-US" sz="2400" kern="1200" dirty="0" smtClean="0"/>
            <a:t>Indiana</a:t>
          </a:r>
          <a:endParaRPr lang="en-US" sz="2400" kern="1200" dirty="0"/>
        </a:p>
      </dsp:txBody>
      <dsp:txXfrm rot="10800000">
        <a:off x="2341006" y="2114550"/>
        <a:ext cx="1947386" cy="2584450"/>
      </dsp:txXfrm>
    </dsp:sp>
    <dsp:sp modelId="{7D926E03-5F1C-4F7C-A665-C700658EE220}">
      <dsp:nvSpPr>
        <dsp:cNvPr id="0" name=""/>
        <dsp:cNvSpPr/>
      </dsp:nvSpPr>
      <dsp:spPr>
        <a:xfrm>
          <a:off x="4483131" y="281940"/>
          <a:ext cx="1947386" cy="1550670"/>
        </a:xfrm>
        <a:prstGeom prst="roundRect">
          <a:avLst>
            <a:gd name="adj" fmla="val 10000"/>
          </a:avLst>
        </a:prstGeom>
        <a:blipFill rotWithShape="0">
          <a:blip xmlns:r="http://schemas.openxmlformats.org/officeDocument/2006/relationships" r:embed="rId3"/>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268B77F-AC34-47A6-89F3-56C7DB358886}">
      <dsp:nvSpPr>
        <dsp:cNvPr id="0" name=""/>
        <dsp:cNvSpPr/>
      </dsp:nvSpPr>
      <dsp:spPr>
        <a:xfrm rot="10800000">
          <a:off x="4483131" y="2114550"/>
          <a:ext cx="1947386" cy="2584450"/>
        </a:xfrm>
        <a:prstGeom prst="round2SameRect">
          <a:avLst>
            <a:gd name="adj1" fmla="val 10500"/>
            <a:gd name="adj2" fmla="val 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t" anchorCtr="0">
          <a:noAutofit/>
        </a:bodyPr>
        <a:lstStyle/>
        <a:p>
          <a:pPr lvl="0" algn="ctr" defTabSz="1066800">
            <a:lnSpc>
              <a:spcPct val="90000"/>
            </a:lnSpc>
            <a:spcBef>
              <a:spcPct val="0"/>
            </a:spcBef>
            <a:spcAft>
              <a:spcPct val="35000"/>
            </a:spcAft>
          </a:pPr>
          <a:r>
            <a:rPr lang="en-US" sz="2400" kern="1200" dirty="0" smtClean="0"/>
            <a:t>Jane</a:t>
          </a:r>
        </a:p>
        <a:p>
          <a:pPr lvl="0" algn="ctr" defTabSz="1066800">
            <a:lnSpc>
              <a:spcPct val="90000"/>
            </a:lnSpc>
            <a:spcBef>
              <a:spcPct val="0"/>
            </a:spcBef>
            <a:spcAft>
              <a:spcPct val="35000"/>
            </a:spcAft>
          </a:pPr>
          <a:endParaRPr lang="en-US" sz="2400" kern="1200" dirty="0" smtClean="0"/>
        </a:p>
        <a:p>
          <a:pPr lvl="0" algn="ctr" defTabSz="1066800">
            <a:lnSpc>
              <a:spcPct val="90000"/>
            </a:lnSpc>
            <a:spcBef>
              <a:spcPct val="0"/>
            </a:spcBef>
            <a:spcAft>
              <a:spcPct val="35000"/>
            </a:spcAft>
          </a:pPr>
          <a:r>
            <a:rPr lang="en-US" sz="2400" kern="1200" dirty="0" smtClean="0"/>
            <a:t>Kansas</a:t>
          </a:r>
          <a:endParaRPr lang="en-US" sz="2400" kern="1200" dirty="0"/>
        </a:p>
      </dsp:txBody>
      <dsp:txXfrm rot="10800000">
        <a:off x="4483131" y="2114550"/>
        <a:ext cx="1947386" cy="2584450"/>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04D5AEE6-9571-468A-BA23-3F0A1B73702E}">
      <dsp:nvSpPr>
        <dsp:cNvPr id="0" name=""/>
        <dsp:cNvSpPr/>
      </dsp:nvSpPr>
      <dsp:spPr>
        <a:xfrm>
          <a:off x="2514599" y="77787"/>
          <a:ext cx="3733800" cy="3733800"/>
        </a:xfrm>
        <a:prstGeom prst="ellipse">
          <a:avLst/>
        </a:prstGeom>
        <a:solidFill>
          <a:schemeClr val="accent1">
            <a:alpha val="50000"/>
            <a:hueOff val="0"/>
            <a:satOff val="0"/>
            <a:lumOff val="0"/>
            <a:alphaOff val="0"/>
          </a:schemeClr>
        </a:solidFill>
        <a:ln>
          <a:noFill/>
        </a:ln>
        <a:effectLst>
          <a:outerShdw blurRad="50800" dist="20000" dir="5400000" rotWithShape="0">
            <a:srgbClr val="000000">
              <a:alpha val="42000"/>
            </a:srgbClr>
          </a:outerShdw>
        </a:effectLst>
        <a:sp3d prstMaterial="plastic">
          <a:bevelT w="50800" h="50800"/>
          <a:bevelB w="50800" h="50800"/>
        </a:sp3d>
      </dsp:spPr>
      <dsp:style>
        <a:lnRef idx="0">
          <a:scrgbClr r="0" g="0" b="0"/>
        </a:lnRef>
        <a:fillRef idx="1">
          <a:scrgbClr r="0" g="0" b="0"/>
        </a:fillRef>
        <a:effectRef idx="2">
          <a:scrgbClr r="0" g="0" b="0"/>
        </a:effectRef>
        <a:fontRef idx="minor">
          <a:schemeClr val="tx1"/>
        </a:fontRef>
      </dsp:style>
      <dsp:txBody>
        <a:bodyPr spcFirstLastPara="0" vert="horz" wrap="square" lIns="0" tIns="0" rIns="0" bIns="0" numCol="1" spcCol="1270" anchor="ctr" anchorCtr="0">
          <a:noAutofit/>
        </a:bodyPr>
        <a:lstStyle/>
        <a:p>
          <a:pPr lvl="0" algn="ctr" defTabSz="1200150">
            <a:lnSpc>
              <a:spcPct val="90000"/>
            </a:lnSpc>
            <a:spcBef>
              <a:spcPct val="0"/>
            </a:spcBef>
            <a:spcAft>
              <a:spcPct val="35000"/>
            </a:spcAft>
          </a:pPr>
          <a:r>
            <a:rPr lang="en-US" sz="2700" kern="1200" dirty="0" smtClean="0"/>
            <a:t>Interview</a:t>
          </a:r>
          <a:endParaRPr lang="en-US" sz="2700" kern="1200" dirty="0"/>
        </a:p>
      </dsp:txBody>
      <dsp:txXfrm>
        <a:off x="3012439" y="731202"/>
        <a:ext cx="2738120" cy="1680210"/>
      </dsp:txXfrm>
    </dsp:sp>
    <dsp:sp modelId="{17D88741-9AD6-4BB3-94B4-C2934107D44F}">
      <dsp:nvSpPr>
        <dsp:cNvPr id="0" name=""/>
        <dsp:cNvSpPr/>
      </dsp:nvSpPr>
      <dsp:spPr>
        <a:xfrm>
          <a:off x="3861879" y="2411412"/>
          <a:ext cx="3733800" cy="3733800"/>
        </a:xfrm>
        <a:prstGeom prst="ellipse">
          <a:avLst/>
        </a:prstGeom>
        <a:solidFill>
          <a:schemeClr val="accent1">
            <a:alpha val="50000"/>
            <a:hueOff val="0"/>
            <a:satOff val="0"/>
            <a:lumOff val="0"/>
            <a:alphaOff val="0"/>
          </a:schemeClr>
        </a:solidFill>
        <a:ln>
          <a:noFill/>
        </a:ln>
        <a:effectLst>
          <a:outerShdw blurRad="50800" dist="20000" dir="5400000" rotWithShape="0">
            <a:srgbClr val="000000">
              <a:alpha val="42000"/>
            </a:srgbClr>
          </a:outerShdw>
        </a:effectLst>
        <a:sp3d prstMaterial="plastic">
          <a:bevelT w="50800" h="50800"/>
          <a:bevelB w="50800" h="50800"/>
        </a:sp3d>
      </dsp:spPr>
      <dsp:style>
        <a:lnRef idx="0">
          <a:scrgbClr r="0" g="0" b="0"/>
        </a:lnRef>
        <a:fillRef idx="1">
          <a:scrgbClr r="0" g="0" b="0"/>
        </a:fillRef>
        <a:effectRef idx="2">
          <a:scrgbClr r="0" g="0" b="0"/>
        </a:effectRef>
        <a:fontRef idx="minor">
          <a:schemeClr val="tx1"/>
        </a:fontRef>
      </dsp:style>
      <dsp:txBody>
        <a:bodyPr spcFirstLastPara="0" vert="horz" wrap="square" lIns="0" tIns="0" rIns="0" bIns="0" numCol="1" spcCol="1270" anchor="ctr" anchorCtr="0">
          <a:noAutofit/>
        </a:bodyPr>
        <a:lstStyle/>
        <a:p>
          <a:pPr lvl="0" algn="ctr" defTabSz="1200150">
            <a:lnSpc>
              <a:spcPct val="90000"/>
            </a:lnSpc>
            <a:spcBef>
              <a:spcPct val="0"/>
            </a:spcBef>
            <a:spcAft>
              <a:spcPct val="35000"/>
            </a:spcAft>
          </a:pPr>
          <a:r>
            <a:rPr lang="en-US" sz="2700" kern="1200" dirty="0" smtClean="0"/>
            <a:t>System Configuration</a:t>
          </a:r>
          <a:endParaRPr lang="en-US" sz="2700" kern="1200" dirty="0"/>
        </a:p>
      </dsp:txBody>
      <dsp:txXfrm>
        <a:off x="5003800" y="3375977"/>
        <a:ext cx="2240280" cy="2053590"/>
      </dsp:txXfrm>
    </dsp:sp>
    <dsp:sp modelId="{62B4E9C3-5BCE-4F0C-A67A-62C408FF9873}">
      <dsp:nvSpPr>
        <dsp:cNvPr id="0" name=""/>
        <dsp:cNvSpPr/>
      </dsp:nvSpPr>
      <dsp:spPr>
        <a:xfrm>
          <a:off x="1167320" y="2411412"/>
          <a:ext cx="3733800" cy="3733800"/>
        </a:xfrm>
        <a:prstGeom prst="ellipse">
          <a:avLst/>
        </a:prstGeom>
        <a:solidFill>
          <a:schemeClr val="accent1">
            <a:alpha val="50000"/>
            <a:hueOff val="0"/>
            <a:satOff val="0"/>
            <a:lumOff val="0"/>
            <a:alphaOff val="0"/>
          </a:schemeClr>
        </a:solidFill>
        <a:ln>
          <a:noFill/>
        </a:ln>
        <a:effectLst>
          <a:outerShdw blurRad="50800" dist="20000" dir="5400000" rotWithShape="0">
            <a:srgbClr val="000000">
              <a:alpha val="42000"/>
            </a:srgbClr>
          </a:outerShdw>
        </a:effectLst>
        <a:sp3d prstMaterial="plastic">
          <a:bevelT w="50800" h="50800"/>
          <a:bevelB w="50800" h="50800"/>
        </a:sp3d>
      </dsp:spPr>
      <dsp:style>
        <a:lnRef idx="0">
          <a:scrgbClr r="0" g="0" b="0"/>
        </a:lnRef>
        <a:fillRef idx="1">
          <a:scrgbClr r="0" g="0" b="0"/>
        </a:fillRef>
        <a:effectRef idx="2">
          <a:scrgbClr r="0" g="0" b="0"/>
        </a:effectRef>
        <a:fontRef idx="minor">
          <a:schemeClr val="tx1"/>
        </a:fontRef>
      </dsp:style>
      <dsp:txBody>
        <a:bodyPr spcFirstLastPara="0" vert="horz" wrap="square" lIns="0" tIns="0" rIns="0" bIns="0" numCol="1" spcCol="1270" anchor="ctr" anchorCtr="0">
          <a:noAutofit/>
        </a:bodyPr>
        <a:lstStyle/>
        <a:p>
          <a:pPr lvl="0" algn="ctr" defTabSz="1200150">
            <a:lnSpc>
              <a:spcPct val="90000"/>
            </a:lnSpc>
            <a:spcBef>
              <a:spcPct val="0"/>
            </a:spcBef>
            <a:spcAft>
              <a:spcPct val="35000"/>
            </a:spcAft>
          </a:pPr>
          <a:r>
            <a:rPr lang="en-US" sz="2700" kern="1200" dirty="0" smtClean="0"/>
            <a:t>Care Plans</a:t>
          </a:r>
          <a:endParaRPr lang="en-US" sz="2700" kern="1200" dirty="0"/>
        </a:p>
      </dsp:txBody>
      <dsp:txXfrm>
        <a:off x="1518919" y="3375977"/>
        <a:ext cx="2240280" cy="2053590"/>
      </dsp:txXfrm>
    </dsp:sp>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321120C9-E6BC-4907-8C86-52086E585CBA}">
      <dsp:nvSpPr>
        <dsp:cNvPr id="0" name=""/>
        <dsp:cNvSpPr/>
      </dsp:nvSpPr>
      <dsp:spPr>
        <a:xfrm rot="16200000">
          <a:off x="508000" y="-508000"/>
          <a:ext cx="2032000" cy="3048000"/>
        </a:xfrm>
        <a:prstGeom prst="round1Rect">
          <a:avLst/>
        </a:prstGeom>
        <a:gradFill rotWithShape="0">
          <a:gsLst>
            <a:gs pos="0">
              <a:schemeClr val="accent1">
                <a:hueOff val="0"/>
                <a:satOff val="0"/>
                <a:lumOff val="0"/>
                <a:alphaOff val="0"/>
                <a:shade val="63000"/>
                <a:satMod val="165000"/>
              </a:schemeClr>
            </a:gs>
            <a:gs pos="30000">
              <a:schemeClr val="accent1">
                <a:hueOff val="0"/>
                <a:satOff val="0"/>
                <a:lumOff val="0"/>
                <a:alphaOff val="0"/>
                <a:shade val="58000"/>
                <a:satMod val="165000"/>
              </a:schemeClr>
            </a:gs>
            <a:gs pos="75000">
              <a:schemeClr val="accent1">
                <a:hueOff val="0"/>
                <a:satOff val="0"/>
                <a:lumOff val="0"/>
                <a:alphaOff val="0"/>
                <a:shade val="30000"/>
                <a:satMod val="175000"/>
              </a:schemeClr>
            </a:gs>
            <a:gs pos="100000">
              <a:schemeClr val="accent1">
                <a:hueOff val="0"/>
                <a:satOff val="0"/>
                <a:lumOff val="0"/>
                <a:alphaOff val="0"/>
                <a:shade val="15000"/>
                <a:satMod val="175000"/>
              </a:schemeClr>
            </a:gs>
          </a:gsLst>
          <a:path path="circle">
            <a:fillToRect l="5000" t="100000" r="120000" b="10000"/>
          </a:path>
        </a:gradFill>
        <a:ln>
          <a:noFill/>
        </a:ln>
        <a:effectLst>
          <a:outerShdw blurRad="50800" dist="20000" dir="5400000" rotWithShape="0">
            <a:srgbClr val="000000">
              <a:alpha val="42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48920" tIns="248920" rIns="248920" bIns="248920" numCol="1" spcCol="1270" anchor="ctr" anchorCtr="0">
          <a:noAutofit/>
        </a:bodyPr>
        <a:lstStyle/>
        <a:p>
          <a:pPr lvl="0" algn="ctr" defTabSz="1555750">
            <a:lnSpc>
              <a:spcPct val="90000"/>
            </a:lnSpc>
            <a:spcBef>
              <a:spcPct val="0"/>
            </a:spcBef>
            <a:spcAft>
              <a:spcPct val="35000"/>
            </a:spcAft>
          </a:pPr>
          <a:r>
            <a:rPr lang="en-US" sz="3500" kern="1200" dirty="0" smtClean="0"/>
            <a:t>High School</a:t>
          </a:r>
          <a:endParaRPr lang="en-US" sz="3500" kern="1200" dirty="0"/>
        </a:p>
      </dsp:txBody>
      <dsp:txXfrm rot="16200000">
        <a:off x="762000" y="-762000"/>
        <a:ext cx="1524000" cy="3048000"/>
      </dsp:txXfrm>
    </dsp:sp>
    <dsp:sp modelId="{B68FFC8C-3528-4CEE-A59E-0E55D0695A0A}">
      <dsp:nvSpPr>
        <dsp:cNvPr id="0" name=""/>
        <dsp:cNvSpPr/>
      </dsp:nvSpPr>
      <dsp:spPr>
        <a:xfrm>
          <a:off x="3048000" y="0"/>
          <a:ext cx="3048000" cy="2032000"/>
        </a:xfrm>
        <a:prstGeom prst="round1Rect">
          <a:avLst/>
        </a:prstGeom>
        <a:gradFill rotWithShape="0">
          <a:gsLst>
            <a:gs pos="0">
              <a:schemeClr val="accent1">
                <a:hueOff val="0"/>
                <a:satOff val="0"/>
                <a:lumOff val="0"/>
                <a:alphaOff val="0"/>
                <a:shade val="63000"/>
                <a:satMod val="165000"/>
              </a:schemeClr>
            </a:gs>
            <a:gs pos="30000">
              <a:schemeClr val="accent1">
                <a:hueOff val="0"/>
                <a:satOff val="0"/>
                <a:lumOff val="0"/>
                <a:alphaOff val="0"/>
                <a:shade val="58000"/>
                <a:satMod val="165000"/>
              </a:schemeClr>
            </a:gs>
            <a:gs pos="75000">
              <a:schemeClr val="accent1">
                <a:hueOff val="0"/>
                <a:satOff val="0"/>
                <a:lumOff val="0"/>
                <a:alphaOff val="0"/>
                <a:shade val="30000"/>
                <a:satMod val="175000"/>
              </a:schemeClr>
            </a:gs>
            <a:gs pos="100000">
              <a:schemeClr val="accent1">
                <a:hueOff val="0"/>
                <a:satOff val="0"/>
                <a:lumOff val="0"/>
                <a:alphaOff val="0"/>
                <a:shade val="15000"/>
                <a:satMod val="175000"/>
              </a:schemeClr>
            </a:gs>
          </a:gsLst>
          <a:path path="circle">
            <a:fillToRect l="5000" t="100000" r="120000" b="10000"/>
          </a:path>
        </a:gradFill>
        <a:ln>
          <a:noFill/>
        </a:ln>
        <a:effectLst>
          <a:outerShdw blurRad="50800" dist="20000" dir="5400000" rotWithShape="0">
            <a:srgbClr val="000000">
              <a:alpha val="42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48920" tIns="248920" rIns="248920" bIns="248920" numCol="1" spcCol="1270" anchor="ctr" anchorCtr="0">
          <a:noAutofit/>
        </a:bodyPr>
        <a:lstStyle/>
        <a:p>
          <a:pPr lvl="0" algn="ctr" defTabSz="1555750">
            <a:lnSpc>
              <a:spcPct val="90000"/>
            </a:lnSpc>
            <a:spcBef>
              <a:spcPct val="0"/>
            </a:spcBef>
            <a:spcAft>
              <a:spcPct val="35000"/>
            </a:spcAft>
          </a:pPr>
          <a:r>
            <a:rPr lang="en-US" sz="3500" kern="1200" dirty="0" smtClean="0"/>
            <a:t>After School Program</a:t>
          </a:r>
          <a:endParaRPr lang="en-US" sz="3500" kern="1200" dirty="0"/>
        </a:p>
      </dsp:txBody>
      <dsp:txXfrm>
        <a:off x="3048000" y="0"/>
        <a:ext cx="3048000" cy="1524000"/>
      </dsp:txXfrm>
    </dsp:sp>
    <dsp:sp modelId="{C575AD50-B557-47A6-8403-331402899F95}">
      <dsp:nvSpPr>
        <dsp:cNvPr id="0" name=""/>
        <dsp:cNvSpPr/>
      </dsp:nvSpPr>
      <dsp:spPr>
        <a:xfrm rot="10800000">
          <a:off x="0" y="2032000"/>
          <a:ext cx="3048000" cy="2032000"/>
        </a:xfrm>
        <a:prstGeom prst="round1Rect">
          <a:avLst/>
        </a:prstGeom>
        <a:gradFill rotWithShape="0">
          <a:gsLst>
            <a:gs pos="0">
              <a:schemeClr val="accent1">
                <a:hueOff val="0"/>
                <a:satOff val="0"/>
                <a:lumOff val="0"/>
                <a:alphaOff val="0"/>
                <a:shade val="63000"/>
                <a:satMod val="165000"/>
              </a:schemeClr>
            </a:gs>
            <a:gs pos="30000">
              <a:schemeClr val="accent1">
                <a:hueOff val="0"/>
                <a:satOff val="0"/>
                <a:lumOff val="0"/>
                <a:alphaOff val="0"/>
                <a:shade val="58000"/>
                <a:satMod val="165000"/>
              </a:schemeClr>
            </a:gs>
            <a:gs pos="75000">
              <a:schemeClr val="accent1">
                <a:hueOff val="0"/>
                <a:satOff val="0"/>
                <a:lumOff val="0"/>
                <a:alphaOff val="0"/>
                <a:shade val="30000"/>
                <a:satMod val="175000"/>
              </a:schemeClr>
            </a:gs>
            <a:gs pos="100000">
              <a:schemeClr val="accent1">
                <a:hueOff val="0"/>
                <a:satOff val="0"/>
                <a:lumOff val="0"/>
                <a:alphaOff val="0"/>
                <a:shade val="15000"/>
                <a:satMod val="175000"/>
              </a:schemeClr>
            </a:gs>
          </a:gsLst>
          <a:path path="circle">
            <a:fillToRect l="5000" t="100000" r="120000" b="10000"/>
          </a:path>
        </a:gradFill>
        <a:ln>
          <a:noFill/>
        </a:ln>
        <a:effectLst>
          <a:outerShdw blurRad="50800" dist="20000" dir="5400000" rotWithShape="0">
            <a:srgbClr val="000000">
              <a:alpha val="42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48920" tIns="248920" rIns="248920" bIns="248920" numCol="1" spcCol="1270" anchor="ctr" anchorCtr="0">
          <a:noAutofit/>
        </a:bodyPr>
        <a:lstStyle/>
        <a:p>
          <a:pPr lvl="0" algn="ctr" defTabSz="1555750">
            <a:lnSpc>
              <a:spcPct val="90000"/>
            </a:lnSpc>
            <a:spcBef>
              <a:spcPct val="0"/>
            </a:spcBef>
            <a:spcAft>
              <a:spcPct val="35000"/>
            </a:spcAft>
          </a:pPr>
          <a:r>
            <a:rPr lang="en-US" sz="3500" kern="1200" dirty="0" smtClean="0"/>
            <a:t>Paid Staff</a:t>
          </a:r>
          <a:endParaRPr lang="en-US" sz="3500" kern="1200" dirty="0"/>
        </a:p>
      </dsp:txBody>
      <dsp:txXfrm rot="10800000">
        <a:off x="0" y="2539999"/>
        <a:ext cx="3048000" cy="1524000"/>
      </dsp:txXfrm>
    </dsp:sp>
    <dsp:sp modelId="{54C0F188-A421-45EA-ADC6-FBC39E0ACAFD}">
      <dsp:nvSpPr>
        <dsp:cNvPr id="0" name=""/>
        <dsp:cNvSpPr/>
      </dsp:nvSpPr>
      <dsp:spPr>
        <a:xfrm rot="5400000">
          <a:off x="3556000" y="1523999"/>
          <a:ext cx="2032000" cy="3048000"/>
        </a:xfrm>
        <a:prstGeom prst="round1Rect">
          <a:avLst/>
        </a:prstGeom>
        <a:gradFill rotWithShape="0">
          <a:gsLst>
            <a:gs pos="0">
              <a:schemeClr val="accent1">
                <a:hueOff val="0"/>
                <a:satOff val="0"/>
                <a:lumOff val="0"/>
                <a:alphaOff val="0"/>
                <a:shade val="63000"/>
                <a:satMod val="165000"/>
              </a:schemeClr>
            </a:gs>
            <a:gs pos="30000">
              <a:schemeClr val="accent1">
                <a:hueOff val="0"/>
                <a:satOff val="0"/>
                <a:lumOff val="0"/>
                <a:alphaOff val="0"/>
                <a:shade val="58000"/>
                <a:satMod val="165000"/>
              </a:schemeClr>
            </a:gs>
            <a:gs pos="75000">
              <a:schemeClr val="accent1">
                <a:hueOff val="0"/>
                <a:satOff val="0"/>
                <a:lumOff val="0"/>
                <a:alphaOff val="0"/>
                <a:shade val="30000"/>
                <a:satMod val="175000"/>
              </a:schemeClr>
            </a:gs>
            <a:gs pos="100000">
              <a:schemeClr val="accent1">
                <a:hueOff val="0"/>
                <a:satOff val="0"/>
                <a:lumOff val="0"/>
                <a:alphaOff val="0"/>
                <a:shade val="15000"/>
                <a:satMod val="175000"/>
              </a:schemeClr>
            </a:gs>
          </a:gsLst>
          <a:path path="circle">
            <a:fillToRect l="5000" t="100000" r="120000" b="10000"/>
          </a:path>
        </a:gradFill>
        <a:ln>
          <a:noFill/>
        </a:ln>
        <a:effectLst>
          <a:outerShdw blurRad="50800" dist="20000" dir="5400000" rotWithShape="0">
            <a:srgbClr val="000000">
              <a:alpha val="42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48920" tIns="248920" rIns="248920" bIns="248920" numCol="1" spcCol="1270" anchor="ctr" anchorCtr="0">
          <a:noAutofit/>
        </a:bodyPr>
        <a:lstStyle/>
        <a:p>
          <a:pPr lvl="0" algn="ctr" defTabSz="1555750">
            <a:lnSpc>
              <a:spcPct val="90000"/>
            </a:lnSpc>
            <a:spcBef>
              <a:spcPct val="0"/>
            </a:spcBef>
            <a:spcAft>
              <a:spcPct val="35000"/>
            </a:spcAft>
          </a:pPr>
          <a:r>
            <a:rPr lang="en-US" sz="3500" kern="1200" dirty="0" smtClean="0"/>
            <a:t>Natural Supports</a:t>
          </a:r>
          <a:endParaRPr lang="en-US" sz="3500" kern="1200" dirty="0"/>
        </a:p>
      </dsp:txBody>
      <dsp:txXfrm rot="5400000">
        <a:off x="3810000" y="1777999"/>
        <a:ext cx="1524000" cy="3048000"/>
      </dsp:txXfrm>
    </dsp:sp>
    <dsp:sp modelId="{ED0F693F-E191-4205-99E8-5CDD8D95AE7A}">
      <dsp:nvSpPr>
        <dsp:cNvPr id="0" name=""/>
        <dsp:cNvSpPr/>
      </dsp:nvSpPr>
      <dsp:spPr>
        <a:xfrm>
          <a:off x="2133600" y="1523999"/>
          <a:ext cx="1828800" cy="1016000"/>
        </a:xfrm>
        <a:prstGeom prst="roundRect">
          <a:avLst/>
        </a:prstGeom>
        <a:solidFill>
          <a:schemeClr val="accent1">
            <a:tint val="60000"/>
            <a:hueOff val="0"/>
            <a:satOff val="0"/>
            <a:lumOff val="0"/>
            <a:alphaOff val="0"/>
          </a:schemeClr>
        </a:solidFill>
        <a:ln>
          <a:noFill/>
        </a:ln>
        <a:effectLst>
          <a:outerShdw blurRad="50800" dist="20000" dir="5400000" rotWithShape="0">
            <a:srgbClr val="000000">
              <a:alpha val="42000"/>
            </a:srgbClr>
          </a:outerShdw>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133350" tIns="133350" rIns="133350" bIns="133350" numCol="1" spcCol="1270" anchor="ctr" anchorCtr="0">
          <a:noAutofit/>
        </a:bodyPr>
        <a:lstStyle/>
        <a:p>
          <a:pPr lvl="0" algn="ctr" defTabSz="1555750">
            <a:lnSpc>
              <a:spcPct val="90000"/>
            </a:lnSpc>
            <a:spcBef>
              <a:spcPct val="0"/>
            </a:spcBef>
            <a:spcAft>
              <a:spcPct val="35000"/>
            </a:spcAft>
          </a:pPr>
          <a:r>
            <a:rPr lang="en-US" sz="3500" kern="1200" dirty="0" smtClean="0"/>
            <a:t>Family</a:t>
          </a:r>
          <a:endParaRPr lang="en-US" sz="3500" kern="1200" dirty="0"/>
        </a:p>
      </dsp:txBody>
      <dsp:txXfrm>
        <a:off x="2133600" y="1523999"/>
        <a:ext cx="1828800" cy="1016000"/>
      </dsp:txXfrm>
    </dsp:sp>
  </dsp:spTree>
</dsp:drawing>
</file>

<file path=ppt/diagrams/drawing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F9C2A6FA-6E84-425E-94DE-9C826F263074}">
      <dsp:nvSpPr>
        <dsp:cNvPr id="0" name=""/>
        <dsp:cNvSpPr/>
      </dsp:nvSpPr>
      <dsp:spPr>
        <a:xfrm>
          <a:off x="0" y="0"/>
          <a:ext cx="6096000" cy="126999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smtClean="0"/>
            <a:t>INDEPENDENCE</a:t>
          </a:r>
          <a:endParaRPr lang="en-US" sz="2000" kern="1200" dirty="0"/>
        </a:p>
        <a:p>
          <a:pPr marL="171450" lvl="1" indent="-171450" algn="l" defTabSz="711200">
            <a:lnSpc>
              <a:spcPct val="90000"/>
            </a:lnSpc>
            <a:spcBef>
              <a:spcPct val="0"/>
            </a:spcBef>
            <a:spcAft>
              <a:spcPct val="15000"/>
            </a:spcAft>
            <a:buChar char="••"/>
          </a:pPr>
          <a:r>
            <a:rPr lang="en-US" sz="1600" kern="1200" dirty="0" smtClean="0"/>
            <a:t>Live without family</a:t>
          </a:r>
          <a:endParaRPr lang="en-US" sz="1600" kern="1200" dirty="0"/>
        </a:p>
        <a:p>
          <a:pPr marL="171450" lvl="1" indent="-171450" algn="l" defTabSz="711200">
            <a:lnSpc>
              <a:spcPct val="90000"/>
            </a:lnSpc>
            <a:spcBef>
              <a:spcPct val="0"/>
            </a:spcBef>
            <a:spcAft>
              <a:spcPct val="15000"/>
            </a:spcAft>
            <a:buChar char="••"/>
          </a:pPr>
          <a:r>
            <a:rPr lang="en-US" sz="1600" kern="1200" dirty="0" smtClean="0"/>
            <a:t>“Feels like she lives alone”</a:t>
          </a:r>
          <a:endParaRPr lang="en-US" sz="1600" kern="1200" dirty="0"/>
        </a:p>
        <a:p>
          <a:pPr marL="171450" lvl="1" indent="-171450" algn="l" defTabSz="711200">
            <a:lnSpc>
              <a:spcPct val="90000"/>
            </a:lnSpc>
            <a:spcBef>
              <a:spcPct val="0"/>
            </a:spcBef>
            <a:spcAft>
              <a:spcPct val="15000"/>
            </a:spcAft>
            <a:buChar char="••"/>
          </a:pPr>
          <a:r>
            <a:rPr lang="en-US" sz="1600" kern="1200" dirty="0" smtClean="0"/>
            <a:t>Private time - privacy</a:t>
          </a:r>
          <a:endParaRPr lang="en-US" sz="1600" kern="1200" dirty="0"/>
        </a:p>
      </dsp:txBody>
      <dsp:txXfrm>
        <a:off x="1346200" y="0"/>
        <a:ext cx="4749800" cy="1269999"/>
      </dsp:txXfrm>
    </dsp:sp>
    <dsp:sp modelId="{8D3747AF-D93E-4A2F-BFF1-94779753D3C6}">
      <dsp:nvSpPr>
        <dsp:cNvPr id="0" name=""/>
        <dsp:cNvSpPr/>
      </dsp:nvSpPr>
      <dsp:spPr>
        <a:xfrm>
          <a:off x="126999" y="126999"/>
          <a:ext cx="1219200" cy="1015999"/>
        </a:xfrm>
        <a:prstGeom prst="roundRect">
          <a:avLst>
            <a:gd name="adj" fmla="val 1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A49B4A6-B581-48F3-8CAA-86771CA4A69D}">
      <dsp:nvSpPr>
        <dsp:cNvPr id="0" name=""/>
        <dsp:cNvSpPr/>
      </dsp:nvSpPr>
      <dsp:spPr>
        <a:xfrm>
          <a:off x="0" y="1396999"/>
          <a:ext cx="6096000" cy="126999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smtClean="0"/>
            <a:t>Health/Safety Needs Met</a:t>
          </a:r>
          <a:endParaRPr lang="en-US" sz="2000" kern="1200" dirty="0"/>
        </a:p>
        <a:p>
          <a:pPr marL="171450" lvl="1" indent="-171450" algn="l" defTabSz="711200">
            <a:lnSpc>
              <a:spcPct val="90000"/>
            </a:lnSpc>
            <a:spcBef>
              <a:spcPct val="0"/>
            </a:spcBef>
            <a:spcAft>
              <a:spcPct val="15000"/>
            </a:spcAft>
            <a:buChar char="••"/>
          </a:pPr>
          <a:r>
            <a:rPr lang="en-US" sz="1600" kern="1200" dirty="0" smtClean="0"/>
            <a:t>Feels safe at home alone</a:t>
          </a:r>
          <a:endParaRPr lang="en-US" sz="1600" kern="1200" dirty="0"/>
        </a:p>
        <a:p>
          <a:pPr marL="171450" lvl="1" indent="-171450" algn="l" defTabSz="711200">
            <a:lnSpc>
              <a:spcPct val="90000"/>
            </a:lnSpc>
            <a:spcBef>
              <a:spcPct val="0"/>
            </a:spcBef>
            <a:spcAft>
              <a:spcPct val="15000"/>
            </a:spcAft>
            <a:buChar char="••"/>
          </a:pPr>
          <a:r>
            <a:rPr lang="en-US" sz="1600" kern="1200" dirty="0" smtClean="0"/>
            <a:t>Structure care protocols to meet needs</a:t>
          </a:r>
          <a:endParaRPr lang="en-US" sz="1600" kern="1200" dirty="0"/>
        </a:p>
      </dsp:txBody>
      <dsp:txXfrm>
        <a:off x="1346200" y="1396999"/>
        <a:ext cx="4749800" cy="1269999"/>
      </dsp:txXfrm>
    </dsp:sp>
    <dsp:sp modelId="{8BC495E9-A7EE-4E2F-AA07-32FB8C6D6113}">
      <dsp:nvSpPr>
        <dsp:cNvPr id="0" name=""/>
        <dsp:cNvSpPr/>
      </dsp:nvSpPr>
      <dsp:spPr>
        <a:xfrm>
          <a:off x="126999" y="1523999"/>
          <a:ext cx="1219200" cy="1015999"/>
        </a:xfrm>
        <a:prstGeom prst="roundRect">
          <a:avLst>
            <a:gd name="adj" fmla="val 10000"/>
          </a:avLst>
        </a:prstGeom>
        <a:blipFill rotWithShape="0">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03FFC41-3AA5-43C0-81C6-B54EB3D9994D}">
      <dsp:nvSpPr>
        <dsp:cNvPr id="0" name=""/>
        <dsp:cNvSpPr/>
      </dsp:nvSpPr>
      <dsp:spPr>
        <a:xfrm>
          <a:off x="0" y="2793999"/>
          <a:ext cx="6096000" cy="126999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smtClean="0"/>
            <a:t>Connections</a:t>
          </a:r>
          <a:endParaRPr lang="en-US" sz="2000" kern="1200" dirty="0"/>
        </a:p>
        <a:p>
          <a:pPr marL="171450" lvl="1" indent="-171450" algn="l" defTabSz="711200">
            <a:lnSpc>
              <a:spcPct val="90000"/>
            </a:lnSpc>
            <a:spcBef>
              <a:spcPct val="0"/>
            </a:spcBef>
            <a:spcAft>
              <a:spcPct val="15000"/>
            </a:spcAft>
            <a:buChar char="••"/>
          </a:pPr>
          <a:r>
            <a:rPr lang="en-US" sz="1600" kern="1200" dirty="0" smtClean="0"/>
            <a:t>Family via 3</a:t>
          </a:r>
          <a:r>
            <a:rPr lang="en-US" sz="1600" kern="1200" baseline="30000" dirty="0" smtClean="0"/>
            <a:t>rd</a:t>
          </a:r>
          <a:r>
            <a:rPr lang="en-US" sz="1600" kern="1200" dirty="0" smtClean="0"/>
            <a:t> Party Access</a:t>
          </a:r>
          <a:endParaRPr lang="en-US" sz="1600" kern="1200" dirty="0"/>
        </a:p>
        <a:p>
          <a:pPr marL="171450" lvl="1" indent="-171450" algn="l" defTabSz="711200">
            <a:lnSpc>
              <a:spcPct val="90000"/>
            </a:lnSpc>
            <a:spcBef>
              <a:spcPct val="0"/>
            </a:spcBef>
            <a:spcAft>
              <a:spcPct val="15000"/>
            </a:spcAft>
            <a:buChar char="••"/>
          </a:pPr>
          <a:r>
            <a:rPr lang="en-US" sz="1600" kern="1200" dirty="0" smtClean="0"/>
            <a:t>Friends</a:t>
          </a:r>
          <a:endParaRPr lang="en-US" sz="1600" kern="1200" dirty="0"/>
        </a:p>
        <a:p>
          <a:pPr marL="171450" lvl="1" indent="-171450" algn="l" defTabSz="711200">
            <a:lnSpc>
              <a:spcPct val="90000"/>
            </a:lnSpc>
            <a:spcBef>
              <a:spcPct val="0"/>
            </a:spcBef>
            <a:spcAft>
              <a:spcPct val="15000"/>
            </a:spcAft>
            <a:buChar char="••"/>
          </a:pPr>
          <a:r>
            <a:rPr lang="en-US" sz="1600" kern="1200" dirty="0" smtClean="0"/>
            <a:t>Relationship with Tele-Caregivers</a:t>
          </a:r>
          <a:endParaRPr lang="en-US" sz="1600" kern="1200" dirty="0"/>
        </a:p>
      </dsp:txBody>
      <dsp:txXfrm>
        <a:off x="1346200" y="2793999"/>
        <a:ext cx="4749800" cy="1269999"/>
      </dsp:txXfrm>
    </dsp:sp>
    <dsp:sp modelId="{935728AF-837A-4C05-B01B-13B1543E92FC}">
      <dsp:nvSpPr>
        <dsp:cNvPr id="0" name=""/>
        <dsp:cNvSpPr/>
      </dsp:nvSpPr>
      <dsp:spPr>
        <a:xfrm>
          <a:off x="126999" y="2920999"/>
          <a:ext cx="1219200" cy="1015999"/>
        </a:xfrm>
        <a:prstGeom prst="roundRect">
          <a:avLst>
            <a:gd name="adj" fmla="val 10000"/>
          </a:avLst>
        </a:prstGeom>
        <a:blipFill rotWithShape="0">
          <a:blip xmlns:r="http://schemas.openxmlformats.org/officeDocument/2006/relationships" r:embed="rId3"/>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7.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8.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9.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0.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7.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8.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9.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20.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2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2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2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2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2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2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27.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pList2">
  <dgm:title val=""/>
  <dgm:desc val=""/>
  <dgm:catLst>
    <dgm:cat type="list" pri="1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bkgdShp" refType="w"/>
      <dgm:constr type="h" for="ch" forName="bkgdShp" refType="h" fact="0.45"/>
      <dgm:constr type="t" for="ch" forName="bkgdShp"/>
      <dgm:constr type="w" for="ch" forName="linComp" refType="w" fact="0.94"/>
      <dgm:constr type="h" for="ch" forName="linComp" refType="h"/>
      <dgm:constr type="ctrX" for="ch" forName="linComp" refType="w" fact="0.5"/>
    </dgm:constrLst>
    <dgm:ruleLst/>
    <dgm:choose name="Name1">
      <dgm:if name="Name2" axis="ch" ptType="node" func="cnt" op="gte" val="1">
        <dgm:layoutNode name="bkgdShp" styleLbl="alignAccFollowNode1">
          <dgm:alg type="sp"/>
          <dgm:shape xmlns:r="http://schemas.openxmlformats.org/officeDocument/2006/relationships" type="roundRect" r:blip="">
            <dgm:adjLst>
              <dgm:adj idx="1" val="0.1"/>
            </dgm:adjLst>
          </dgm:shape>
          <dgm:presOf/>
          <dgm:constrLst/>
          <dgm:ruleLst/>
        </dgm:layoutNode>
        <dgm:layoutNode name="linComp">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1"/>
            <dgm:constr type="h" for="ch" ptType="sibTrans" op="equ"/>
            <dgm:constr type="h" for="ch" forName="compNode" op="equ"/>
            <dgm:constr type="primFontSz" for="des" forName="node" op="equ"/>
          </dgm:constrLst>
          <dgm:ruleLst/>
          <dgm:forEach name="nodesForEach" axis="ch" ptType="node">
            <dgm:layoutNode name="compNode">
              <dgm:alg type="composite"/>
              <dgm:shape xmlns:r="http://schemas.openxmlformats.org/officeDocument/2006/relationships" r:blip="">
                <dgm:adjLst/>
              </dgm:shape>
              <dgm:presOf/>
              <dgm:constrLst>
                <dgm:constr type="w" for="ch" forName="node" refType="w"/>
                <dgm:constr type="h" for="ch" forName="node" refType="h" fact="0.55"/>
                <dgm:constr type="b" for="ch" forName="node" refType="h"/>
                <dgm:constr type="w" for="ch" forName="invisiNode" refType="w" fact="0.75"/>
                <dgm:constr type="h" for="ch" forName="invisiNode" refType="h" fact="0.06"/>
                <dgm:constr type="t" for="ch" forName="invisiNode"/>
                <dgm:constr type="w" for="ch" forName="imagNode" refType="w"/>
                <dgm:constr type="h" for="ch" forName="imagNode" refType="h" fact="0.33"/>
                <dgm:constr type="ctrX" for="ch" forName="imagNode" refType="w" fact="0.5"/>
                <dgm:constr type="t" for="ch" forName="imagNode" refType="h" fact="0.06"/>
              </dgm:constrLst>
              <dgm:ruleLst/>
              <dgm:layoutNode name="node" styleLbl="node1">
                <dgm:varLst>
                  <dgm:bulletEnabled val="1"/>
                </dgm:varLst>
                <dgm:alg type="tx">
                  <dgm:param type="txAnchorVert" val="t"/>
                </dgm:alg>
                <dgm:shape xmlns:r="http://schemas.openxmlformats.org/officeDocument/2006/relationships" rot="180" type="round2SameRect" r:blip="">
                  <dgm:adjLst>
                    <dgm:adj idx="1" val="0.105"/>
                  </dgm:adjLst>
                </dgm:shape>
                <dgm:presOf axis="desOrSelf" ptType="node"/>
                <dgm:constrLst>
                  <dgm:constr type="primFontSz" val="65"/>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roundRect" r:blip="" zOrderOff="-2" blipPhldr="1">
                  <dgm:adjLst>
                    <dgm:adj idx="1" val="0.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if>
      <dgm:else name="Name6"/>
    </dgm:choose>
  </dgm:layoutNode>
</dgm:layoutDef>
</file>

<file path=ppt/diagrams/layout2.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4.xml><?xml version="1.0" encoding="utf-8"?>
<dgm:layoutDef xmlns:dgm="http://schemas.openxmlformats.org/drawingml/2006/diagram" xmlns:a="http://schemas.openxmlformats.org/drawingml/2006/main" uniqueId="urn:microsoft.com/office/officeart/2005/8/layout/vList4">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6.xml><?xml version="1.0" encoding="utf-8"?>
<dgm:layoutDef xmlns:dgm="http://schemas.openxmlformats.org/drawingml/2006/diagram" xmlns:a="http://schemas.openxmlformats.org/drawingml/2006/main" uniqueId="urn:microsoft.com/office/officeart/2005/8/layout/vList4">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bProcess2">
  <dgm:title val=""/>
  <dgm:desc val=""/>
  <dgm:catLst>
    <dgm:cat type="process" pri="24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dgm:varLst>
    <dgm:choose name="Name0">
      <dgm:if name="Name1" func="var" arg="dir" op="equ" val="norm">
        <dgm:alg type="snake">
          <dgm:param type="grDir" val="tL"/>
          <dgm:param type="flowDir" val="col"/>
          <dgm:param type="contDir" val="revDir"/>
        </dgm:alg>
      </dgm:if>
      <dgm:else name="Name2">
        <dgm:alg type="snake">
          <dgm:param type="grDir" val="tR"/>
          <dgm:param type="flowDir" val="col"/>
          <dgm:param type="contDir" val="revDir"/>
        </dgm:alg>
      </dgm:else>
    </dgm:choose>
    <dgm:shape xmlns:r="http://schemas.openxmlformats.org/officeDocument/2006/relationships" r:blip="">
      <dgm:adjLst/>
    </dgm:shape>
    <dgm:presOf/>
    <dgm:constrLst>
      <dgm:constr type="w" for="ch" forName="firstNode" refType="w"/>
      <dgm:constr type="w" for="ch" forName="lastNode" refType="w" refFor="ch" refForName="firstNode" op="equ"/>
      <dgm:constr type="w" for="ch" forName="middleNode" refType="w" refFor="ch" refForName="firstNode" op="equ"/>
      <dgm:constr type="h" for="ch" ptType="sibTrans" refType="w" refFor="ch" refForName="middleNode" op="equ" fact="0.35"/>
      <dgm:constr type="sp" refType="w" refFor="ch" refForName="middleNode" fact="0.5"/>
      <dgm:constr type="connDist" for="des" ptType="sibTrans" op="equ"/>
      <dgm:constr type="primFontSz" for="ch" forName="firstNode" val="65"/>
      <dgm:constr type="primFontSz" for="ch" forName="lastNode" refType="primFontSz" refFor="ch" refForName="firstNode" op="equ"/>
      <dgm:constr type="primFontSz" for="des" forName="shape" val="65"/>
      <dgm:constr type="primFontSz" for="des" forName="shape" refType="primFontSz" refFor="ch" refForName="firstNode" op="lte"/>
      <dgm:constr type="primFontSz" for="des" forName="shape" refType="primFontSz" refFor="ch" refForName="lastNode" op="lte"/>
    </dgm:constrLst>
    <dgm:ruleLst/>
    <dgm:forEach name="Name3" axis="ch" ptType="node">
      <dgm:choose name="Name4">
        <dgm:if name="Name5" axis="self" ptType="node" func="pos" op="equ" val="1">
          <dgm:layoutNode name="fir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if name="Name6" axis="self" ptType="node" func="revPos" op="equ" val="1">
          <dgm:layoutNode name="la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7">
          <dgm:layoutNode name="middleNode">
            <dgm:alg type="composite"/>
            <dgm:shape xmlns:r="http://schemas.openxmlformats.org/officeDocument/2006/relationships" r:blip="">
              <dgm:adjLst/>
            </dgm:shape>
            <dgm:presOf/>
            <dgm:constrLst>
              <dgm:constr type="h" refType="w"/>
              <dgm:constr type="w" for="ch" forName="padding" refType="w"/>
              <dgm:constr type="h" for="ch" forName="padding" refType="h"/>
              <dgm:constr type="w" for="ch" forName="shape" refType="w" fact="0.667"/>
              <dgm:constr type="h" for="ch" forName="shape" refType="h" fact="0.667"/>
              <dgm:constr type="ctrX" for="ch" forName="shape" refType="w" fact="0.5"/>
              <dgm:constr type="ctrY" for="ch" forName="shape" refType="h" fact="0.5"/>
            </dgm:constrLst>
            <dgm:ruleLst/>
            <dgm:layoutNode name="padding">
              <dgm:alg type="sp"/>
              <dgm:shape xmlns:r="http://schemas.openxmlformats.org/officeDocument/2006/relationships" type="ellipse" r:blip="" hideGeom="1">
                <dgm:adjLst/>
              </dgm:shape>
              <dgm:presOf/>
              <dgm:constrLst/>
              <dgm:ruleLst/>
            </dgm:layoutNode>
            <dgm:layoutNode name="shap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else>
      </dgm:choose>
      <dgm:forEach name="Name8" axis="followSib" ptType="sibTrans" cnt="1">
        <dgm:layoutNode name="sibTrans">
          <dgm:choose name="Name9">
            <dgm:if name="Name10" func="var" arg="dir" op="equ" val="norm">
              <dgm:choose name="Name11">
                <dgm:if name="Name12" axis="self" ptType="sibTrans" func="pos" op="equ" val="1">
                  <dgm:alg type="conn">
                    <dgm:param type="begPts" val="auto"/>
                    <dgm:param type="endPts" val="auto"/>
                    <dgm:param type="srcNode" val="firstNode"/>
                    <dgm:param type="dstNode" val="shape"/>
                  </dgm:alg>
                </dgm:if>
                <dgm:if name="Name13" axis="self" ptType="sibTrans" func="revPos" op="equ" val="1">
                  <dgm:alg type="conn">
                    <dgm:param type="begPts" val="auto"/>
                    <dgm:param type="endPts" val="auto"/>
                    <dgm:param type="srcNode" val="shape"/>
                    <dgm:param type="dstNode" val="lastNode"/>
                  </dgm:alg>
                </dgm:if>
                <dgm:else name="Name14">
                  <dgm:alg type="conn">
                    <dgm:param type="begPts" val="auto"/>
                    <dgm:param type="endPts" val="auto"/>
                    <dgm:param type="srcNode" val="shape"/>
                    <dgm:param type="dstNode" val="shape"/>
                  </dgm:alg>
                </dgm:else>
              </dgm:choose>
            </dgm:if>
            <dgm:else name="Name15">
              <dgm:choose name="Name16">
                <dgm:if name="Name17" axis="self" ptType="sibTrans" func="pos" op="equ" val="1">
                  <dgm:alg type="conn">
                    <dgm:param type="begPts" val="auto"/>
                    <dgm:param type="endPts" val="auto"/>
                    <dgm:param type="srcNode" val="firstNode"/>
                    <dgm:param type="dstNode" val="shape"/>
                  </dgm:alg>
                </dgm:if>
                <dgm:if name="Name18" axis="self" ptType="sibTrans" func="revPos" op="equ" val="1">
                  <dgm:alg type="conn">
                    <dgm:param type="begPts" val="auto"/>
                    <dgm:param type="endPts" val="auto"/>
                    <dgm:param type="srcNode" val="shape"/>
                    <dgm:param type="dstNode" val="lastNode"/>
                  </dgm:alg>
                </dgm:if>
                <dgm:else name="Name19">
                  <dgm:alg type="conn">
                    <dgm:param type="begPts" val="auto"/>
                    <dgm:param type="endPts" val="auto"/>
                    <dgm:param type="srcNode" val="shape"/>
                    <dgm:param type="dstNode" val="shape"/>
                  </dgm:alg>
                </dgm:else>
              </dgm:choose>
            </dgm:else>
          </dgm:choose>
          <dgm:shape xmlns:r="http://schemas.openxmlformats.org/officeDocument/2006/relationships" rot="90" type="triangle" r:blip="">
            <dgm:adjLst/>
          </dgm:shape>
          <dgm:presOf axis="self"/>
          <dgm:constrLst>
            <dgm:constr type="w" refType="h"/>
            <dgm:constr type="connDist"/>
            <dgm:constr type="begPad" refType="connDist" fact="0.25"/>
            <dgm:constr type="endPad" refType="connDist" fact="0.22"/>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9.xml><?xml version="1.0" encoding="utf-8"?>
<dgm:layoutDef xmlns:dgm="http://schemas.openxmlformats.org/drawingml/2006/diagram" xmlns:a="http://schemas.openxmlformats.org/drawingml/2006/main" uniqueId="urn:microsoft.com/office/officeart/2005/8/layout/vList4">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funnel1">
  <dgm:title val=""/>
  <dgm:desc val=""/>
  <dgm:catLst>
    <dgm:cat type="relationship" pri="2000"/>
    <dgm:cat type="process" pri="27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4"/>
      <dgm:resizeHandles val="exact"/>
    </dgm:varLst>
    <dgm:alg type="composite">
      <dgm:param type="ar" val="1.25"/>
    </dgm:alg>
    <dgm:shape xmlns:r="http://schemas.openxmlformats.org/officeDocument/2006/relationships" r:blip="">
      <dgm:adjLst/>
    </dgm:shape>
    <dgm:presOf/>
    <dgm:choose name="Name1">
      <dgm:if name="Name2" axis="ch" ptType="node" func="cnt" op="equ" val="2">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w" for="ch" forName="item1" refType="w" fact="0.35"/>
          <dgm:constr type="h" for="ch" forName="item1" refType="w" fact="0.35"/>
          <dgm:constr type="t" for="ch" forName="item1" refType="h" fact="0.05"/>
          <dgm:constr type="l" for="ch" forName="item1" refType="w" fact="0.125"/>
          <dgm:constr type="primFontSz" for="ch" forName="item1" op="equ" val="65"/>
          <dgm:constr type="w" for="ch" forName="funnel" refType="w" fact="0.7"/>
          <dgm:constr type="h" for="ch" forName="funnel" refType="h" fact="0.7"/>
          <dgm:constr type="t" for="ch" forName="funnel"/>
          <dgm:constr type="l" for="ch" forName="funnel"/>
        </dgm:constrLst>
      </dgm:if>
      <dgm:else name="Name3">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primFontSz" for="ch" forName="rectangle" val="65"/>
          <dgm:constr type="w" for="ch" forName="item1" refType="w" fact="0.225"/>
          <dgm:constr type="h" for="ch" forName="item1" refType="w" fact="0.225"/>
          <dgm:constr type="t" for="ch" forName="item1" refType="h" fact="0.336"/>
          <dgm:constr type="l" for="ch" forName="item1" refType="w" fact="0.261"/>
          <dgm:constr type="primFontSz" for="ch" forName="item1" val="65"/>
          <dgm:constr type="w" for="ch" forName="item2" refType="w" fact="0.225"/>
          <dgm:constr type="h" for="ch" forName="item2" refType="w" fact="0.225"/>
          <dgm:constr type="t" for="ch" forName="item2" refType="h" fact="0.125"/>
          <dgm:constr type="l" for="ch" forName="item2" refType="w" fact="0.1"/>
          <dgm:constr type="primFontSz" for="ch" forName="item2" refType="primFontSz" refFor="ch" refForName="item1" op="equ"/>
          <dgm:constr type="w" for="ch" forName="item3" refType="w" fact="0.225"/>
          <dgm:constr type="h" for="ch" forName="item3" refType="w" fact="0.225"/>
          <dgm:constr type="t" for="ch" forName="item3" refType="h" fact="0.057"/>
          <dgm:constr type="l" for="ch" forName="item3" refType="w" fact="0.33"/>
          <dgm:constr type="primFontSz" for="ch" forName="item3" refType="primFontSz" refFor="ch" refForName="item1" op="equ"/>
          <dgm:constr type="w" for="ch" forName="funnel" refType="w" fact="0.7"/>
          <dgm:constr type="h" for="ch" forName="funnel" refType="h" fact="0.7"/>
          <dgm:constr type="t" for="ch" forName="funnel"/>
          <dgm:constr type="l" for="ch" forName="funnel"/>
        </dgm:constrLst>
      </dgm:else>
    </dgm:choose>
    <dgm:ruleLst/>
    <dgm:choose name="Name4">
      <dgm:if name="Name5" axis="ch" ptType="node" func="cnt" op="gte" val="1">
        <dgm:layoutNode name="ellipse" styleLbl="trBgShp">
          <dgm:alg type="sp"/>
          <dgm:shape xmlns:r="http://schemas.openxmlformats.org/officeDocument/2006/relationships" type="ellipse" r:blip="">
            <dgm:adjLst/>
          </dgm:shape>
          <dgm:presOf/>
          <dgm:constrLst/>
          <dgm:ruleLst/>
        </dgm:layoutNode>
        <dgm:layoutNode name="arrow1" styleLbl="fgShp">
          <dgm:alg type="sp"/>
          <dgm:shape xmlns:r="http://schemas.openxmlformats.org/officeDocument/2006/relationships" type="downArrow" r:blip="">
            <dgm:adjLst/>
          </dgm:shape>
          <dgm:presOf/>
          <dgm:constrLst/>
          <dgm:ruleLst/>
        </dgm:layoutNode>
        <dgm:layoutNode name="rectangle" styleLbl="revTx">
          <dgm:varLst>
            <dgm:bulletEnabled val="1"/>
          </dgm:varLst>
          <dgm:alg type="tx">
            <dgm:param type="txAnchorHorzCh" val="ctr"/>
          </dgm:alg>
          <dgm:shape xmlns:r="http://schemas.openxmlformats.org/officeDocument/2006/relationships" type="rect" r:blip="">
            <dgm:adjLst/>
          </dgm:shape>
          <dgm:choose name="Name6">
            <dgm:if name="Name7" axis="ch" ptType="node" func="cnt" op="equ" val="1">
              <dgm:presOf axis="ch desOrSelf" ptType="node node" st="1 1" cnt="1 0"/>
            </dgm:if>
            <dgm:if name="Name8" axis="ch" ptType="node" func="cnt" op="equ" val="2">
              <dgm:presOf axis="ch desOrSelf" ptType="node node" st="2 1" cnt="1 0"/>
            </dgm:if>
            <dgm:if name="Name9" axis="ch" ptType="node" func="cnt" op="equ" val="3">
              <dgm:presOf axis="ch desOrSelf" ptType="node node" st="3 1" cnt="1 0"/>
            </dgm:if>
            <dgm:else name="Name10">
              <dgm:presOf axis="ch desOrSelf" ptType="node node" st="4 1" cnt="1 0"/>
            </dgm:else>
          </dgm:choose>
          <dgm:constrLst/>
          <dgm:ruleLst>
            <dgm:rule type="primFontSz" val="5" fact="NaN" max="NaN"/>
          </dgm:ruleLst>
        </dgm:layoutNode>
        <dgm:forEach name="Name11" axis="ch" ptType="node" st="2" cnt="1">
          <dgm:layoutNode name="item1" styleLbl="node1">
            <dgm:varLst>
              <dgm:bulletEnabled val="1"/>
            </dgm:varLst>
            <dgm:alg type="tx">
              <dgm:param type="txAnchorVertCh" val="mid"/>
            </dgm:alg>
            <dgm:shape xmlns:r="http://schemas.openxmlformats.org/officeDocument/2006/relationships" type="ellipse" r:blip="">
              <dgm:adjLst/>
            </dgm:shape>
            <dgm:choose name="Name12">
              <dgm:if name="Name13" axis="root ch" ptType="all node" func="cnt" op="equ" val="1">
                <dgm:presOf/>
              </dgm:if>
              <dgm:if name="Name14" axis="root ch" ptType="all node" func="cnt" op="equ" val="2">
                <dgm:presOf axis="root ch desOrSelf" ptType="all node node" st="1 1 1" cnt="0 1 0"/>
              </dgm:if>
              <dgm:if name="Name15" axis="root ch" ptType="all node" func="cnt" op="equ" val="3">
                <dgm:presOf axis="root ch desOrSelf" ptType="all node node" st="1 2 1" cnt="0 1 0"/>
              </dgm:if>
              <dgm:else name="Name16">
                <dgm:presOf axis="root ch desOrSelf" ptType="all node node" st="1 3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17" axis="ch" ptType="node" st="3" cnt="1">
          <dgm:layoutNode name="item2" styleLbl="node1">
            <dgm:varLst>
              <dgm:bulletEnabled val="1"/>
            </dgm:varLst>
            <dgm:alg type="tx">
              <dgm:param type="txAnchorVertCh" val="mid"/>
            </dgm:alg>
            <dgm:shape xmlns:r="http://schemas.openxmlformats.org/officeDocument/2006/relationships" type="ellipse" r:blip="">
              <dgm:adjLst/>
            </dgm:shape>
            <dgm:choose name="Name18">
              <dgm:if name="Name19" axis="root ch" ptType="all node" func="cnt" op="equ" val="1">
                <dgm:presOf/>
              </dgm:if>
              <dgm:if name="Name20" axis="root ch" ptType="all node" func="cnt" op="equ" val="2">
                <dgm:presOf/>
              </dgm:if>
              <dgm:if name="Name21" axis="root ch" ptType="all node" func="cnt" op="equ" val="3">
                <dgm:presOf axis="root ch desOrSelf" ptType="all node node" st="1 1 1" cnt="0 1 0"/>
              </dgm:if>
              <dgm:else name="Name22">
                <dgm:presOf axis="root ch desOrSelf" ptType="all node node" st="1 2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23" axis="ch" ptType="node" st="4" cnt="1">
          <dgm:layoutNode name="item3" styleLbl="node1">
            <dgm:varLst>
              <dgm:bulletEnabled val="1"/>
            </dgm:varLst>
            <dgm:alg type="tx">
              <dgm:param type="txAnchorVertCh" val="mid"/>
            </dgm:alg>
            <dgm:shape xmlns:r="http://schemas.openxmlformats.org/officeDocument/2006/relationships" type="ellipse" r:blip="">
              <dgm:adjLst/>
            </dgm:shape>
            <dgm:choose name="Name24">
              <dgm:if name="Name25" axis="root ch" ptType="all node" func="cnt" op="equ" val="1">
                <dgm:presOf/>
              </dgm:if>
              <dgm:if name="Name26" axis="root ch" ptType="all node" func="cnt" op="equ" val="2">
                <dgm:presOf/>
              </dgm:if>
              <dgm:if name="Name27" axis="root ch" ptType="all node" func="cnt" op="equ" val="3">
                <dgm:presOf/>
              </dgm:if>
              <dgm:else name="Name28">
                <dgm:presOf axis="root ch desOrSelf" ptType="all node node" st="1 1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layoutNode name="funnel" styleLbl="trAlignAcc1">
          <dgm:alg type="sp"/>
          <dgm:shape xmlns:r="http://schemas.openxmlformats.org/officeDocument/2006/relationships" type="funnel" r:blip="">
            <dgm:adjLst/>
          </dgm:shape>
          <dgm:presOf/>
          <dgm:constrLst/>
          <dgm:ruleLst/>
        </dgm:layoutNode>
      </dgm:if>
      <dgm:else name="Name29"/>
    </dgm:choose>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9.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5.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6.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7.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6">
  <dgm:title val=""/>
  <dgm:desc val=""/>
  <dgm:catLst>
    <dgm:cat type="3D" pri="11600"/>
  </dgm:catLst>
  <dgm:scene3d>
    <a:camera prst="perspectiveRelaxedModerately" zoom="92000"/>
    <a:lightRig rig="balanced" dir="t">
      <a:rot lat="0" lon="0" rev="12700000"/>
    </a:lightRig>
  </dgm:scene3d>
  <dgm:styleLbl name="node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z="-54000" prstMaterial="plastic">
      <a:bevelT w="50800" h="50800"/>
      <a:bevelB w="50800" h="50800"/>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z="-2540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54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25400" prstMaterial="plastic"/>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75000" prstMaterial="plastic"/>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3">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4">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1D1">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2">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3">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4">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fgAcc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threePt" dir="t"/>
    </dgm:scene3d>
    <dgm:sp3d z="50080" prstMaterial="plastic">
      <a:bevelT w="25400" h="25400"/>
      <a:bevelB w="25400" h="25400"/>
    </dgm:sp3d>
    <dgm:txPr/>
    <dgm:style>
      <a:lnRef idx="0">
        <a:scrgbClr r="0" g="0" b="0"/>
      </a:lnRef>
      <a:fillRef idx="1">
        <a:scrgbClr r="0" g="0" b="0"/>
      </a:fillRef>
      <a:effectRef idx="2">
        <a:scrgbClr r="0" g="0" b="0"/>
      </a:effectRef>
      <a:fontRef idx="minor"/>
    </dgm:style>
  </dgm:styleLbl>
  <dgm:styleLbl name="alignAccFollowNode1">
    <dgm:scene3d>
      <a:camera prst="orthographicFront"/>
      <a:lightRig rig="threePt" dir="t"/>
    </dgm:scene3d>
    <dgm:sp3d prstMaterial="plastic">
      <a:bevelT w="25400" h="25400"/>
      <a:bevelB w="25400" h="25400"/>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prstMaterial="plastic">
      <a:bevelT w="25400" h="25400"/>
      <a:bevelB w="25400" h="25400"/>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52400" prstMaterial="plastic">
      <a:bevelT w="25400" h="25400"/>
      <a:bevelB w="25400" h="25400"/>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z="-10400" extrusionH="12700" prstMaterial="plastic"/>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1">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52.wmf"/><Relationship Id="rId2" Type="http://schemas.openxmlformats.org/officeDocument/2006/relationships/image" Target="../media/image53.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75.png"/></Relationships>
</file>

<file path=ppt/drawings/drawing1.xml><?xml version="1.0" encoding="utf-8"?>
<c:userShapes xmlns:c="http://schemas.openxmlformats.org/drawingml/2006/chart">
  <cdr:relSizeAnchor xmlns:cdr="http://schemas.openxmlformats.org/drawingml/2006/chartDrawing">
    <cdr:from>
      <cdr:x>0</cdr:x>
      <cdr:y>0.3736</cdr:y>
    </cdr:from>
    <cdr:to>
      <cdr:x>0.20455</cdr:x>
      <cdr:y>0.6191</cdr:y>
    </cdr:to>
    <cdr:sp macro="" textlink="">
      <cdr:nvSpPr>
        <cdr:cNvPr id="2" name="TextBox 1"/>
        <cdr:cNvSpPr txBox="1"/>
      </cdr:nvSpPr>
      <cdr:spPr>
        <a:xfrm xmlns:a="http://schemas.openxmlformats.org/drawingml/2006/main">
          <a:off x="0" y="1708098"/>
          <a:ext cx="850775" cy="1122413"/>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400" dirty="0"/>
            <a:t>Number of </a:t>
          </a:r>
        </a:p>
        <a:p xmlns:a="http://schemas.openxmlformats.org/drawingml/2006/main">
          <a:r>
            <a:rPr lang="en-US" sz="1400" dirty="0"/>
            <a:t>Residents</a:t>
          </a:r>
        </a:p>
      </cdr:txBody>
    </cdr:sp>
  </cdr:relSizeAnchor>
</c:userShapes>
</file>

<file path=ppt/drawings/drawing2.xml><?xml version="1.0" encoding="utf-8"?>
<c:userShapes xmlns:c="http://schemas.openxmlformats.org/drawingml/2006/chart">
  <cdr:relSizeAnchor xmlns:cdr="http://schemas.openxmlformats.org/drawingml/2006/chartDrawing">
    <cdr:from>
      <cdr:x>0</cdr:x>
      <cdr:y>0.32648</cdr:y>
    </cdr:from>
    <cdr:to>
      <cdr:x>0.26307</cdr:x>
      <cdr:y>0.60243</cdr:y>
    </cdr:to>
    <cdr:sp macro="" textlink="">
      <cdr:nvSpPr>
        <cdr:cNvPr id="2" name="TextBox 1"/>
        <cdr:cNvSpPr txBox="1"/>
      </cdr:nvSpPr>
      <cdr:spPr>
        <a:xfrm xmlns:a="http://schemas.openxmlformats.org/drawingml/2006/main">
          <a:off x="0" y="1492666"/>
          <a:ext cx="1130932" cy="1261645"/>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dirty="0" smtClean="0"/>
            <a:t>Number </a:t>
          </a:r>
        </a:p>
        <a:p xmlns:a="http://schemas.openxmlformats.org/drawingml/2006/main">
          <a:r>
            <a:rPr lang="en-US" sz="1400" dirty="0" smtClean="0"/>
            <a:t>of </a:t>
          </a:r>
          <a:endParaRPr lang="en-US" sz="1400" dirty="0"/>
        </a:p>
        <a:p xmlns:a="http://schemas.openxmlformats.org/drawingml/2006/main">
          <a:r>
            <a:rPr lang="en-US" sz="1400" dirty="0"/>
            <a:t>Residents</a:t>
          </a:r>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C0EC15F-7217-A745-A5F7-EFFFC69FDBD2}" type="datetimeFigureOut">
              <a:rPr lang="en-US" smtClean="0"/>
              <a:pPr/>
              <a:t>7/19/11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83633D8-DC4C-1A40-B54C-1A55909F516A}"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6.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9.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0.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2.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3.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6.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7.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0.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3.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4.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5.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6.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7.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8.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9.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4.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5.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6.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7.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8.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0.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2.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3.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4.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5.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6.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7.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8.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9.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0.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a:noFill/>
        </p:spPr>
        <p:txBody>
          <a:bodyPr/>
          <a:lstStyle/>
          <a:p>
            <a:fld id="{1F29FF6A-E110-3842-AF00-AE00A20B410C}" type="slidenum">
              <a:rPr lang="en-US">
                <a:latin typeface="Arial" pitchFamily="29" charset="0"/>
                <a:ea typeface="ＭＳ Ｐゴシック" pitchFamily="29" charset="-128"/>
                <a:cs typeface="ＭＳ Ｐゴシック" pitchFamily="29" charset="-128"/>
              </a:rPr>
              <a:pPr/>
              <a:t>1</a:t>
            </a:fld>
            <a:endParaRPr lang="en-US">
              <a:latin typeface="Arial" pitchFamily="29" charset="0"/>
              <a:ea typeface="ＭＳ Ｐゴシック" pitchFamily="29" charset="-128"/>
              <a:cs typeface="ＭＳ Ｐゴシック" pitchFamily="29" charset="-128"/>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a:ln/>
        </p:spPr>
        <p:txBody>
          <a:bodyPr/>
          <a:lstStyle/>
          <a:p>
            <a:pPr eaLnBrk="1" hangingPunct="1"/>
            <a:endParaRPr lang="en-US">
              <a:latin typeface="Arial" pitchFamily="29" charset="0"/>
              <a:ea typeface="ＭＳ Ｐゴシック" pitchFamily="29" charset="-128"/>
              <a:cs typeface="ＭＳ Ｐゴシック" pitchFamily="29"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noFill/>
        </p:spPr>
        <p:txBody>
          <a:bodyPr/>
          <a:lstStyle/>
          <a:p>
            <a:fld id="{30A3C229-4BB5-B443-B5EC-7F7DAF266C8A}" type="slidenum">
              <a:rPr lang="en-US">
                <a:latin typeface="Arial" pitchFamily="29" charset="0"/>
                <a:ea typeface="ＭＳ Ｐゴシック" pitchFamily="29" charset="-128"/>
                <a:cs typeface="ＭＳ Ｐゴシック" pitchFamily="29" charset="-128"/>
              </a:rPr>
              <a:pPr/>
              <a:t>2</a:t>
            </a:fld>
            <a:endParaRPr lang="en-US">
              <a:latin typeface="Arial" pitchFamily="29" charset="0"/>
              <a:ea typeface="ＭＳ Ｐゴシック" pitchFamily="29" charset="-128"/>
              <a:cs typeface="ＭＳ Ｐゴシック" pitchFamily="29" charset="-128"/>
            </a:endParaRPr>
          </a:p>
        </p:txBody>
      </p:sp>
      <p:sp>
        <p:nvSpPr>
          <p:cNvPr id="22531" name="Rectangle 2"/>
          <p:cNvSpPr>
            <a:spLocks noGrp="1" noRot="1" noChangeAspect="1" noChangeArrowheads="1" noTextEdit="1"/>
          </p:cNvSpPr>
          <p:nvPr>
            <p:ph type="sldImg"/>
          </p:nvPr>
        </p:nvSpPr>
        <p:spPr>
          <a:ln/>
        </p:spPr>
      </p:sp>
      <p:sp>
        <p:nvSpPr>
          <p:cNvPr id="22532" name="Rectangle 3"/>
          <p:cNvSpPr>
            <a:spLocks noGrp="1" noChangeArrowheads="1"/>
          </p:cNvSpPr>
          <p:nvPr>
            <p:ph type="body" idx="1"/>
          </p:nvPr>
        </p:nvSpPr>
        <p:spPr>
          <a:noFill/>
          <a:ln/>
        </p:spPr>
        <p:txBody>
          <a:bodyPr/>
          <a:lstStyle/>
          <a:p>
            <a:pPr eaLnBrk="1" hangingPunct="1"/>
            <a:endParaRPr lang="en-US">
              <a:latin typeface="Arial" pitchFamily="29" charset="0"/>
              <a:ea typeface="ＭＳ Ｐゴシック" pitchFamily="29" charset="-128"/>
              <a:cs typeface="ＭＳ Ｐゴシック" pitchFamily="29" charset="-12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bwMode="auto">
          <a:noFill/>
          <a:ln>
            <a:solidFill>
              <a:srgbClr val="000000"/>
            </a:solidFill>
            <a:miter lim="800000"/>
            <a:headEnd/>
            <a:tailEnd/>
          </a:ln>
        </p:spPr>
      </p:sp>
      <p:sp>
        <p:nvSpPr>
          <p:cNvPr id="3993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buFontTx/>
              <a:buChar char="•"/>
            </a:pPr>
            <a:r>
              <a:rPr lang="en-US"/>
              <a:t>Introduce myself</a:t>
            </a:r>
          </a:p>
          <a:p>
            <a:pPr eaLnBrk="1" hangingPunct="1">
              <a:spcBef>
                <a:spcPct val="0"/>
              </a:spcBef>
            </a:pPr>
            <a:endParaRPr lang="en-US"/>
          </a:p>
        </p:txBody>
      </p:sp>
      <p:sp>
        <p:nvSpPr>
          <p:cNvPr id="39940" name="Slide Number Placeholder 3"/>
          <p:cNvSpPr>
            <a:spLocks noGrp="1"/>
          </p:cNvSpPr>
          <p:nvPr>
            <p:ph type="sldNum" sz="quarter" idx="5"/>
          </p:nvPr>
        </p:nvSpPr>
        <p:spPr bwMode="auto">
          <a:noFill/>
          <a:ln>
            <a:miter lim="800000"/>
            <a:headEnd/>
            <a:tailEnd/>
          </a:ln>
        </p:spPr>
        <p:txBody>
          <a:bodyPr/>
          <a:lstStyle/>
          <a:p>
            <a:fld id="{D8F70619-2801-5746-B93B-DCC1790A7E65}" type="slidenum">
              <a:rPr lang="en-US"/>
              <a:pPr/>
              <a:t>26</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bwMode="auto">
          <a:noFill/>
          <a:ln>
            <a:solidFill>
              <a:srgbClr val="000000"/>
            </a:solidFill>
            <a:miter lim="800000"/>
            <a:headEnd/>
            <a:tailEnd/>
          </a:ln>
        </p:spPr>
      </p:sp>
      <p:sp>
        <p:nvSpPr>
          <p:cNvPr id="4096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buFontTx/>
              <a:buChar char="•"/>
            </a:pPr>
            <a:r>
              <a:rPr lang="en-US"/>
              <a:t>Intro of the 3 case studies</a:t>
            </a:r>
          </a:p>
          <a:p>
            <a:pPr eaLnBrk="1" hangingPunct="1">
              <a:spcBef>
                <a:spcPct val="0"/>
              </a:spcBef>
              <a:buFontTx/>
              <a:buChar char="•"/>
            </a:pPr>
            <a:r>
              <a:rPr lang="en-US"/>
              <a:t>Explain why they were chosen</a:t>
            </a:r>
          </a:p>
          <a:p>
            <a:pPr lvl="1" eaLnBrk="1" hangingPunct="1">
              <a:spcBef>
                <a:spcPct val="0"/>
              </a:spcBef>
              <a:buFontTx/>
              <a:buChar char="•"/>
            </a:pPr>
            <a:r>
              <a:rPr lang="en-US"/>
              <a:t>Low to high level of need</a:t>
            </a:r>
          </a:p>
          <a:p>
            <a:pPr lvl="1" eaLnBrk="1" hangingPunct="1">
              <a:spcBef>
                <a:spcPct val="0"/>
              </a:spcBef>
              <a:buFontTx/>
              <a:buChar char="•"/>
            </a:pPr>
            <a:r>
              <a:rPr lang="en-US"/>
              <a:t>Support budget impacts</a:t>
            </a:r>
          </a:p>
          <a:p>
            <a:pPr lvl="1" eaLnBrk="1" hangingPunct="1">
              <a:spcBef>
                <a:spcPct val="0"/>
              </a:spcBef>
              <a:buFontTx/>
              <a:buChar char="•"/>
            </a:pPr>
            <a:r>
              <a:rPr lang="en-US"/>
              <a:t>Differences in care plans vary significantly</a:t>
            </a:r>
          </a:p>
          <a:p>
            <a:pPr lvl="1" eaLnBrk="1" hangingPunct="1">
              <a:spcBef>
                <a:spcPct val="0"/>
              </a:spcBef>
              <a:buFontTx/>
              <a:buChar char="•"/>
            </a:pPr>
            <a:r>
              <a:rPr lang="en-US"/>
              <a:t>Purpose of support needs are different</a:t>
            </a:r>
          </a:p>
          <a:p>
            <a:pPr lvl="2" eaLnBrk="1" hangingPunct="1">
              <a:spcBef>
                <a:spcPct val="0"/>
              </a:spcBef>
              <a:buFontTx/>
              <a:buChar char="•"/>
            </a:pPr>
            <a:r>
              <a:rPr lang="en-US"/>
              <a:t>Mary:  to stay at home and be independent as possible</a:t>
            </a:r>
          </a:p>
          <a:p>
            <a:pPr lvl="2" eaLnBrk="1" hangingPunct="1">
              <a:spcBef>
                <a:spcPct val="0"/>
              </a:spcBef>
              <a:buFontTx/>
              <a:buChar char="•"/>
            </a:pPr>
            <a:r>
              <a:rPr lang="en-US"/>
              <a:t>Bob:  Avoid roommate situation and protect against exploitation</a:t>
            </a:r>
          </a:p>
          <a:p>
            <a:pPr lvl="2" eaLnBrk="1" hangingPunct="1">
              <a:spcBef>
                <a:spcPct val="0"/>
              </a:spcBef>
              <a:buFontTx/>
              <a:buChar char="•"/>
            </a:pPr>
            <a:r>
              <a:rPr lang="en-US"/>
              <a:t>Jane:  Protect health/safety and to stay in community setting</a:t>
            </a:r>
          </a:p>
        </p:txBody>
      </p:sp>
      <p:sp>
        <p:nvSpPr>
          <p:cNvPr id="40964" name="Slide Number Placeholder 3"/>
          <p:cNvSpPr>
            <a:spLocks noGrp="1"/>
          </p:cNvSpPr>
          <p:nvPr>
            <p:ph type="sldNum" sz="quarter" idx="5"/>
          </p:nvPr>
        </p:nvSpPr>
        <p:spPr bwMode="auto">
          <a:noFill/>
          <a:ln>
            <a:miter lim="800000"/>
            <a:headEnd/>
            <a:tailEnd/>
          </a:ln>
        </p:spPr>
        <p:txBody>
          <a:bodyPr/>
          <a:lstStyle/>
          <a:p>
            <a:fld id="{620ACD84-ADE4-BD4D-9266-B20C278EDACD}" type="slidenum">
              <a:rPr lang="en-US"/>
              <a:pPr/>
              <a:t>27</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1986" name="Slide Image Placeholder 1"/>
          <p:cNvSpPr>
            <a:spLocks noGrp="1" noRot="1" noChangeAspect="1" noTextEdit="1"/>
          </p:cNvSpPr>
          <p:nvPr>
            <p:ph type="sldImg"/>
          </p:nvPr>
        </p:nvSpPr>
        <p:spPr bwMode="auto">
          <a:noFill/>
          <a:ln>
            <a:solidFill>
              <a:srgbClr val="000000"/>
            </a:solidFill>
            <a:miter lim="800000"/>
            <a:headEnd/>
            <a:tailEnd/>
          </a:ln>
        </p:spPr>
      </p:sp>
      <p:sp>
        <p:nvSpPr>
          <p:cNvPr id="4198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t>Interview</a:t>
            </a:r>
          </a:p>
          <a:p>
            <a:pPr eaLnBrk="1" hangingPunct="1">
              <a:spcBef>
                <a:spcPct val="0"/>
              </a:spcBef>
              <a:buFontTx/>
              <a:buChar char="•"/>
            </a:pPr>
            <a:r>
              <a:rPr lang="en-US"/>
              <a:t>Family, provider, telecaregivers, staff</a:t>
            </a:r>
          </a:p>
          <a:p>
            <a:pPr eaLnBrk="1" hangingPunct="1">
              <a:spcBef>
                <a:spcPct val="0"/>
              </a:spcBef>
              <a:buFontTx/>
              <a:buChar char="•"/>
            </a:pPr>
            <a:endParaRPr lang="en-US"/>
          </a:p>
          <a:p>
            <a:pPr eaLnBrk="1" hangingPunct="1">
              <a:spcBef>
                <a:spcPct val="0"/>
              </a:spcBef>
            </a:pPr>
            <a:r>
              <a:rPr lang="en-US"/>
              <a:t>Care Plans</a:t>
            </a:r>
          </a:p>
          <a:p>
            <a:pPr eaLnBrk="1" hangingPunct="1">
              <a:spcBef>
                <a:spcPct val="0"/>
              </a:spcBef>
              <a:buFontTx/>
              <a:buChar char="•"/>
            </a:pPr>
            <a:r>
              <a:rPr lang="en-US"/>
              <a:t>Prior to RA and RA care protocols</a:t>
            </a:r>
          </a:p>
          <a:p>
            <a:pPr eaLnBrk="1" hangingPunct="1">
              <a:spcBef>
                <a:spcPct val="0"/>
              </a:spcBef>
              <a:buFontTx/>
              <a:buChar char="•"/>
            </a:pPr>
            <a:endParaRPr lang="en-US"/>
          </a:p>
          <a:p>
            <a:pPr eaLnBrk="1" hangingPunct="1">
              <a:spcBef>
                <a:spcPct val="0"/>
              </a:spcBef>
            </a:pPr>
            <a:r>
              <a:rPr lang="en-US"/>
              <a:t>System Configuration</a:t>
            </a:r>
          </a:p>
          <a:p>
            <a:pPr eaLnBrk="1" hangingPunct="1">
              <a:spcBef>
                <a:spcPct val="0"/>
              </a:spcBef>
              <a:buFontTx/>
              <a:buChar char="•"/>
            </a:pPr>
            <a:r>
              <a:rPr lang="en-US"/>
              <a:t>RA System</a:t>
            </a:r>
          </a:p>
        </p:txBody>
      </p:sp>
      <p:sp>
        <p:nvSpPr>
          <p:cNvPr id="41988" name="Slide Number Placeholder 3"/>
          <p:cNvSpPr>
            <a:spLocks noGrp="1"/>
          </p:cNvSpPr>
          <p:nvPr>
            <p:ph type="sldNum" sz="quarter" idx="5"/>
          </p:nvPr>
        </p:nvSpPr>
        <p:spPr bwMode="auto">
          <a:noFill/>
          <a:ln>
            <a:miter lim="800000"/>
            <a:headEnd/>
            <a:tailEnd/>
          </a:ln>
        </p:spPr>
        <p:txBody>
          <a:bodyPr/>
          <a:lstStyle/>
          <a:p>
            <a:fld id="{B8A125A2-A24B-984F-9B78-E968DBECA0A0}" type="slidenum">
              <a:rPr lang="en-US"/>
              <a:pPr/>
              <a:t>28</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p:spPr>
      </p:sp>
      <p:sp>
        <p:nvSpPr>
          <p:cNvPr id="4301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t>Speech:</a:t>
            </a:r>
          </a:p>
          <a:p>
            <a:pPr eaLnBrk="1" hangingPunct="1">
              <a:spcBef>
                <a:spcPct val="0"/>
              </a:spcBef>
            </a:pPr>
            <a:r>
              <a:rPr lang="en-US"/>
              <a:t>Expressive = 2</a:t>
            </a:r>
            <a:r>
              <a:rPr lang="en-US" baseline="30000"/>
              <a:t>nd</a:t>
            </a:r>
            <a:r>
              <a:rPr lang="en-US"/>
              <a:t> grade level</a:t>
            </a:r>
          </a:p>
          <a:p>
            <a:pPr eaLnBrk="1" hangingPunct="1">
              <a:spcBef>
                <a:spcPct val="0"/>
              </a:spcBef>
            </a:pPr>
            <a:r>
              <a:rPr lang="en-US"/>
              <a:t>Receptive = 7</a:t>
            </a:r>
            <a:r>
              <a:rPr lang="en-US" baseline="30000"/>
              <a:t>th</a:t>
            </a:r>
            <a:r>
              <a:rPr lang="en-US"/>
              <a:t> grade level</a:t>
            </a:r>
          </a:p>
        </p:txBody>
      </p:sp>
      <p:sp>
        <p:nvSpPr>
          <p:cNvPr id="43012" name="Slide Number Placeholder 3"/>
          <p:cNvSpPr>
            <a:spLocks noGrp="1"/>
          </p:cNvSpPr>
          <p:nvPr>
            <p:ph type="sldNum" sz="quarter" idx="5"/>
          </p:nvPr>
        </p:nvSpPr>
        <p:spPr bwMode="auto">
          <a:noFill/>
          <a:ln>
            <a:miter lim="800000"/>
            <a:headEnd/>
            <a:tailEnd/>
          </a:ln>
        </p:spPr>
        <p:txBody>
          <a:bodyPr/>
          <a:lstStyle/>
          <a:p>
            <a:fld id="{F62D03BE-0E56-074D-964D-5C2DE1D655CA}" type="slidenum">
              <a:rPr lang="en-US"/>
              <a:pPr/>
              <a:t>29</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headEnd/>
            <a:tailEnd/>
          </a:ln>
        </p:spPr>
      </p:sp>
      <p:sp>
        <p:nvSpPr>
          <p:cNvPr id="4403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t>Socialization</a:t>
            </a:r>
          </a:p>
          <a:p>
            <a:pPr eaLnBrk="1" hangingPunct="1">
              <a:spcBef>
                <a:spcPct val="0"/>
              </a:spcBef>
              <a:buFontTx/>
              <a:buChar char="•"/>
            </a:pPr>
            <a:r>
              <a:rPr lang="en-US"/>
              <a:t>Has boyfriend that she talks to on cell phone</a:t>
            </a:r>
          </a:p>
          <a:p>
            <a:pPr eaLnBrk="1" hangingPunct="1">
              <a:spcBef>
                <a:spcPct val="0"/>
              </a:spcBef>
              <a:buFontTx/>
              <a:buChar char="•"/>
            </a:pPr>
            <a:r>
              <a:rPr lang="en-US"/>
              <a:t>So much so that parents have to limit how often she calls people (must notify us prior to calling someone)</a:t>
            </a:r>
          </a:p>
          <a:p>
            <a:pPr eaLnBrk="1" hangingPunct="1">
              <a:spcBef>
                <a:spcPct val="0"/>
              </a:spcBef>
              <a:buFontTx/>
              <a:buChar char="•"/>
            </a:pPr>
            <a:r>
              <a:rPr lang="en-US"/>
              <a:t>Has friends over</a:t>
            </a:r>
          </a:p>
          <a:p>
            <a:pPr eaLnBrk="1" hangingPunct="1">
              <a:spcBef>
                <a:spcPct val="0"/>
              </a:spcBef>
              <a:buFontTx/>
              <a:buChar char="•"/>
            </a:pPr>
            <a:endParaRPr lang="en-US"/>
          </a:p>
          <a:p>
            <a:pPr eaLnBrk="1" hangingPunct="1">
              <a:spcBef>
                <a:spcPct val="0"/>
              </a:spcBef>
            </a:pPr>
            <a:r>
              <a:rPr lang="en-US"/>
              <a:t>Medication Adm</a:t>
            </a:r>
          </a:p>
          <a:p>
            <a:pPr eaLnBrk="1" hangingPunct="1">
              <a:spcBef>
                <a:spcPct val="0"/>
              </a:spcBef>
              <a:buFontTx/>
              <a:buChar char="•"/>
            </a:pPr>
            <a:r>
              <a:rPr lang="en-US"/>
              <a:t>Uses pill organizer</a:t>
            </a:r>
          </a:p>
          <a:p>
            <a:pPr eaLnBrk="1" hangingPunct="1">
              <a:spcBef>
                <a:spcPct val="0"/>
              </a:spcBef>
              <a:buFontTx/>
              <a:buChar char="•"/>
            </a:pPr>
            <a:r>
              <a:rPr lang="en-US"/>
              <a:t>We only ask if she has remember to take medications</a:t>
            </a:r>
          </a:p>
          <a:p>
            <a:pPr eaLnBrk="1" hangingPunct="1">
              <a:spcBef>
                <a:spcPct val="0"/>
              </a:spcBef>
            </a:pPr>
            <a:endParaRPr lang="en-US"/>
          </a:p>
          <a:p>
            <a:pPr eaLnBrk="1" hangingPunct="1">
              <a:spcBef>
                <a:spcPct val="0"/>
              </a:spcBef>
            </a:pPr>
            <a:r>
              <a:rPr lang="en-US"/>
              <a:t>Stranger Safety</a:t>
            </a:r>
          </a:p>
          <a:p>
            <a:pPr eaLnBrk="1" hangingPunct="1">
              <a:spcBef>
                <a:spcPct val="0"/>
              </a:spcBef>
              <a:buFontTx/>
              <a:buChar char="•"/>
            </a:pPr>
            <a:r>
              <a:rPr lang="en-US"/>
              <a:t>Will open door for strangers</a:t>
            </a:r>
          </a:p>
          <a:p>
            <a:pPr eaLnBrk="1" hangingPunct="1">
              <a:spcBef>
                <a:spcPct val="0"/>
              </a:spcBef>
              <a:buFontTx/>
              <a:buChar char="•"/>
            </a:pPr>
            <a:r>
              <a:rPr lang="en-US"/>
              <a:t>Has list of approved visitors during monitoring times</a:t>
            </a:r>
          </a:p>
          <a:p>
            <a:pPr eaLnBrk="1" hangingPunct="1">
              <a:spcBef>
                <a:spcPct val="0"/>
              </a:spcBef>
            </a:pPr>
            <a:endParaRPr lang="en-US"/>
          </a:p>
          <a:p>
            <a:pPr eaLnBrk="1" hangingPunct="1">
              <a:spcBef>
                <a:spcPct val="0"/>
              </a:spcBef>
            </a:pPr>
            <a:r>
              <a:rPr lang="en-US"/>
              <a:t>Dietary Restrictions</a:t>
            </a:r>
          </a:p>
          <a:p>
            <a:pPr eaLnBrk="1" hangingPunct="1">
              <a:spcBef>
                <a:spcPct val="0"/>
              </a:spcBef>
              <a:buFontTx/>
              <a:buChar char="•"/>
            </a:pPr>
            <a:r>
              <a:rPr lang="en-US"/>
              <a:t>Allergic to wheat/gluten; has gluten free snacks</a:t>
            </a:r>
          </a:p>
          <a:p>
            <a:pPr eaLnBrk="1" hangingPunct="1">
              <a:spcBef>
                <a:spcPct val="0"/>
              </a:spcBef>
              <a:buFontTx/>
              <a:buChar char="•"/>
            </a:pPr>
            <a:r>
              <a:rPr lang="en-US"/>
              <a:t>Portion controlled diet</a:t>
            </a:r>
          </a:p>
          <a:p>
            <a:pPr eaLnBrk="1" hangingPunct="1">
              <a:spcBef>
                <a:spcPct val="0"/>
              </a:spcBef>
              <a:buFontTx/>
              <a:buChar char="•"/>
            </a:pPr>
            <a:r>
              <a:rPr lang="en-US"/>
              <a:t>Has preapproved foods on a specific shelf in food pantry and refrigerator</a:t>
            </a:r>
          </a:p>
          <a:p>
            <a:pPr eaLnBrk="1" hangingPunct="1">
              <a:spcBef>
                <a:spcPct val="0"/>
              </a:spcBef>
              <a:buFontTx/>
              <a:buChar char="•"/>
            </a:pPr>
            <a:endParaRPr lang="en-US"/>
          </a:p>
        </p:txBody>
      </p:sp>
      <p:sp>
        <p:nvSpPr>
          <p:cNvPr id="44036" name="Slide Number Placeholder 3"/>
          <p:cNvSpPr>
            <a:spLocks noGrp="1"/>
          </p:cNvSpPr>
          <p:nvPr>
            <p:ph type="sldNum" sz="quarter" idx="5"/>
          </p:nvPr>
        </p:nvSpPr>
        <p:spPr bwMode="auto">
          <a:noFill/>
          <a:ln>
            <a:miter lim="800000"/>
            <a:headEnd/>
            <a:tailEnd/>
          </a:ln>
        </p:spPr>
        <p:txBody>
          <a:bodyPr/>
          <a:lstStyle/>
          <a:p>
            <a:fld id="{C53761F3-2612-964D-8D3A-8C8F7120BBBA}" type="slidenum">
              <a:rPr lang="en-US"/>
              <a:pPr/>
              <a:t>30</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bwMode="auto">
          <a:noFill/>
          <a:ln>
            <a:solidFill>
              <a:srgbClr val="000000"/>
            </a:solidFill>
            <a:miter lim="800000"/>
            <a:headEnd/>
            <a:tailEnd/>
          </a:ln>
        </p:spPr>
      </p:sp>
      <p:sp>
        <p:nvSpPr>
          <p:cNvPr id="4505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t>Takes bus to school in am</a:t>
            </a:r>
          </a:p>
          <a:p>
            <a:pPr eaLnBrk="1" hangingPunct="1">
              <a:spcBef>
                <a:spcPct val="0"/>
              </a:spcBef>
            </a:pPr>
            <a:r>
              <a:rPr lang="en-US"/>
              <a:t>Goes to school</a:t>
            </a:r>
          </a:p>
          <a:p>
            <a:pPr eaLnBrk="1" hangingPunct="1">
              <a:spcBef>
                <a:spcPct val="0"/>
              </a:spcBef>
            </a:pPr>
            <a:r>
              <a:rPr lang="en-US"/>
              <a:t>After school program  or……</a:t>
            </a:r>
          </a:p>
          <a:p>
            <a:pPr eaLnBrk="1" hangingPunct="1">
              <a:spcBef>
                <a:spcPct val="0"/>
              </a:spcBef>
            </a:pPr>
            <a:r>
              <a:rPr lang="en-US"/>
              <a:t>Takes bus home from school</a:t>
            </a:r>
          </a:p>
          <a:p>
            <a:pPr eaLnBrk="1" hangingPunct="1">
              <a:spcBef>
                <a:spcPct val="0"/>
              </a:spcBef>
            </a:pPr>
            <a:r>
              <a:rPr lang="en-US"/>
              <a:t>Parents and/or sister would have to be home with her</a:t>
            </a:r>
          </a:p>
          <a:p>
            <a:pPr eaLnBrk="1" hangingPunct="1">
              <a:spcBef>
                <a:spcPct val="0"/>
              </a:spcBef>
            </a:pPr>
            <a:endParaRPr lang="en-US"/>
          </a:p>
          <a:p>
            <a:pPr eaLnBrk="1" hangingPunct="1">
              <a:spcBef>
                <a:spcPct val="0"/>
              </a:spcBef>
            </a:pPr>
            <a:r>
              <a:rPr lang="en-US"/>
              <a:t>Natural Support</a:t>
            </a:r>
          </a:p>
          <a:p>
            <a:pPr eaLnBrk="1" hangingPunct="1">
              <a:spcBef>
                <a:spcPct val="0"/>
              </a:spcBef>
            </a:pPr>
            <a:r>
              <a:rPr lang="en-US"/>
              <a:t>Dance classes</a:t>
            </a:r>
          </a:p>
          <a:p>
            <a:pPr eaLnBrk="1" hangingPunct="1">
              <a:spcBef>
                <a:spcPct val="0"/>
              </a:spcBef>
            </a:pPr>
            <a:endParaRPr lang="en-US"/>
          </a:p>
          <a:p>
            <a:pPr eaLnBrk="1" hangingPunct="1">
              <a:spcBef>
                <a:spcPct val="0"/>
              </a:spcBef>
            </a:pPr>
            <a:endParaRPr lang="en-US"/>
          </a:p>
        </p:txBody>
      </p:sp>
      <p:sp>
        <p:nvSpPr>
          <p:cNvPr id="45060" name="Slide Number Placeholder 3"/>
          <p:cNvSpPr>
            <a:spLocks noGrp="1"/>
          </p:cNvSpPr>
          <p:nvPr>
            <p:ph type="sldNum" sz="quarter" idx="5"/>
          </p:nvPr>
        </p:nvSpPr>
        <p:spPr bwMode="auto">
          <a:noFill/>
          <a:ln>
            <a:miter lim="800000"/>
            <a:headEnd/>
            <a:tailEnd/>
          </a:ln>
        </p:spPr>
        <p:txBody>
          <a:bodyPr/>
          <a:lstStyle/>
          <a:p>
            <a:fld id="{83EB4BEB-2DF5-1F4C-9FEE-E490562C249F}" type="slidenum">
              <a:rPr lang="en-US"/>
              <a:pPr/>
              <a:t>31</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bwMode="auto">
          <a:noFill/>
          <a:ln>
            <a:solidFill>
              <a:srgbClr val="000000"/>
            </a:solidFill>
            <a:miter lim="800000"/>
            <a:headEnd/>
            <a:tailEnd/>
          </a:ln>
        </p:spPr>
      </p:sp>
      <p:sp>
        <p:nvSpPr>
          <p:cNvPr id="46083" name="Notes Placeholder 2"/>
          <p:cNvSpPr>
            <a:spLocks noGrp="1"/>
          </p:cNvSpPr>
          <p:nvPr>
            <p:ph type="body" idx="1"/>
          </p:nvPr>
        </p:nvSpPr>
        <p:spPr bwMode="auto">
          <a:noFill/>
        </p:spPr>
        <p:txBody>
          <a:bodyPr wrap="square" numCol="1" anchor="t" anchorCtr="0" compatLnSpc="1">
            <a:prstTxWarp prst="textNoShape">
              <a:avLst/>
            </a:prstTxWarp>
          </a:bodyPr>
          <a:lstStyle/>
          <a:p>
            <a:pPr lvl="2" eaLnBrk="1" hangingPunct="1">
              <a:spcBef>
                <a:spcPct val="0"/>
              </a:spcBef>
            </a:pPr>
            <a:r>
              <a:rPr lang="en-US"/>
              <a:t>Grade Card</a:t>
            </a:r>
          </a:p>
          <a:p>
            <a:pPr lvl="2" eaLnBrk="1" hangingPunct="1">
              <a:spcBef>
                <a:spcPct val="0"/>
              </a:spcBef>
              <a:buFontTx/>
              <a:buChar char="•"/>
            </a:pPr>
            <a:r>
              <a:rPr lang="en-US"/>
              <a:t>ABCDF</a:t>
            </a:r>
          </a:p>
          <a:p>
            <a:pPr lvl="2" eaLnBrk="1" hangingPunct="1">
              <a:spcBef>
                <a:spcPct val="0"/>
              </a:spcBef>
              <a:buFontTx/>
              <a:buChar char="•"/>
            </a:pPr>
            <a:r>
              <a:rPr lang="en-US"/>
              <a:t>Doesn’t open door until ok’d by Tele-Caregiver</a:t>
            </a:r>
          </a:p>
          <a:p>
            <a:pPr lvl="2" eaLnBrk="1" hangingPunct="1">
              <a:spcBef>
                <a:spcPct val="0"/>
              </a:spcBef>
              <a:buFontTx/>
              <a:buChar char="•"/>
            </a:pPr>
            <a:r>
              <a:rPr lang="en-US"/>
              <a:t>Assists with AI phone</a:t>
            </a:r>
          </a:p>
          <a:p>
            <a:pPr lvl="2" eaLnBrk="1" hangingPunct="1">
              <a:spcBef>
                <a:spcPct val="0"/>
              </a:spcBef>
              <a:buFontTx/>
              <a:buChar char="•"/>
            </a:pPr>
            <a:r>
              <a:rPr lang="en-US"/>
              <a:t>Wears ER pendant</a:t>
            </a:r>
          </a:p>
          <a:p>
            <a:pPr lvl="2" eaLnBrk="1" hangingPunct="1">
              <a:spcBef>
                <a:spcPct val="0"/>
              </a:spcBef>
              <a:buFontTx/>
              <a:buChar char="•"/>
            </a:pPr>
            <a:r>
              <a:rPr lang="en-US"/>
              <a:t>Notifies Tele-Caregiver when going to basement, eating, or using phone</a:t>
            </a:r>
          </a:p>
          <a:p>
            <a:pPr lvl="2" eaLnBrk="1" hangingPunct="1">
              <a:spcBef>
                <a:spcPct val="0"/>
              </a:spcBef>
              <a:buFontTx/>
              <a:buChar char="•"/>
            </a:pPr>
            <a:r>
              <a:rPr lang="en-US"/>
              <a:t>Complies with verbal requests around food</a:t>
            </a:r>
          </a:p>
          <a:p>
            <a:pPr eaLnBrk="1" hangingPunct="1">
              <a:spcBef>
                <a:spcPct val="0"/>
              </a:spcBef>
            </a:pPr>
            <a:endParaRPr lang="en-US"/>
          </a:p>
        </p:txBody>
      </p:sp>
      <p:sp>
        <p:nvSpPr>
          <p:cNvPr id="46084" name="Slide Number Placeholder 3"/>
          <p:cNvSpPr>
            <a:spLocks noGrp="1"/>
          </p:cNvSpPr>
          <p:nvPr>
            <p:ph type="sldNum" sz="quarter" idx="5"/>
          </p:nvPr>
        </p:nvSpPr>
        <p:spPr bwMode="auto">
          <a:noFill/>
          <a:ln>
            <a:miter lim="800000"/>
            <a:headEnd/>
            <a:tailEnd/>
          </a:ln>
        </p:spPr>
        <p:txBody>
          <a:bodyPr/>
          <a:lstStyle/>
          <a:p>
            <a:fld id="{CB4808E4-64CA-D543-9AFA-EABA3880CE98}" type="slidenum">
              <a:rPr lang="en-US"/>
              <a:pPr/>
              <a:t>37</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bwMode="auto">
          <a:noFill/>
          <a:ln>
            <a:solidFill>
              <a:srgbClr val="000000"/>
            </a:solidFill>
            <a:miter lim="800000"/>
            <a:headEnd/>
            <a:tailEnd/>
          </a:ln>
        </p:spPr>
      </p:sp>
      <p:sp>
        <p:nvSpPr>
          <p:cNvPr id="4710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p>
        </p:txBody>
      </p:sp>
      <p:sp>
        <p:nvSpPr>
          <p:cNvPr id="47108" name="Slide Number Placeholder 3"/>
          <p:cNvSpPr>
            <a:spLocks noGrp="1"/>
          </p:cNvSpPr>
          <p:nvPr>
            <p:ph type="sldNum" sz="quarter" idx="5"/>
          </p:nvPr>
        </p:nvSpPr>
        <p:spPr bwMode="auto">
          <a:noFill/>
          <a:ln>
            <a:miter lim="800000"/>
            <a:headEnd/>
            <a:tailEnd/>
          </a:ln>
        </p:spPr>
        <p:txBody>
          <a:bodyPr/>
          <a:lstStyle/>
          <a:p>
            <a:fld id="{082EF8B8-0CE2-EA40-B7B7-8EA80139E454}" type="slidenum">
              <a:rPr lang="en-US"/>
              <a:pPr/>
              <a:t>40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p:spPr>
      </p:sp>
      <p:sp>
        <p:nvSpPr>
          <p:cNvPr id="4813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t>Good At:</a:t>
            </a:r>
          </a:p>
          <a:p>
            <a:pPr eaLnBrk="1" hangingPunct="1">
              <a:spcBef>
                <a:spcPct val="0"/>
              </a:spcBef>
            </a:pPr>
            <a:r>
              <a:rPr lang="en-US"/>
              <a:t>Lets you know what he likes/wants and what he doesn’t</a:t>
            </a:r>
          </a:p>
          <a:p>
            <a:pPr eaLnBrk="1" hangingPunct="1">
              <a:spcBef>
                <a:spcPct val="0"/>
              </a:spcBef>
            </a:pPr>
            <a:r>
              <a:rPr lang="en-US"/>
              <a:t>Loves talking with people, going to hooters, etc</a:t>
            </a:r>
          </a:p>
          <a:p>
            <a:pPr eaLnBrk="1" hangingPunct="1">
              <a:spcBef>
                <a:spcPct val="0"/>
              </a:spcBef>
              <a:buFontTx/>
              <a:buChar char="•"/>
            </a:pPr>
            <a:endParaRPr lang="en-US"/>
          </a:p>
        </p:txBody>
      </p:sp>
      <p:sp>
        <p:nvSpPr>
          <p:cNvPr id="48132" name="Slide Number Placeholder 3"/>
          <p:cNvSpPr>
            <a:spLocks noGrp="1"/>
          </p:cNvSpPr>
          <p:nvPr>
            <p:ph type="sldNum" sz="quarter" idx="5"/>
          </p:nvPr>
        </p:nvSpPr>
        <p:spPr bwMode="auto">
          <a:noFill/>
          <a:ln>
            <a:miter lim="800000"/>
            <a:headEnd/>
            <a:tailEnd/>
          </a:ln>
        </p:spPr>
        <p:txBody>
          <a:bodyPr/>
          <a:lstStyle/>
          <a:p>
            <a:fld id="{3C80AD74-6C4D-F548-9362-C3096948DDDA}" type="slidenum">
              <a:rPr lang="en-US"/>
              <a:pPr/>
              <a:t>41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p:spPr>
      </p:sp>
      <p:sp>
        <p:nvSpPr>
          <p:cNvPr id="4915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p>
          <a:p>
            <a:pPr eaLnBrk="1" hangingPunct="1">
              <a:spcBef>
                <a:spcPct val="0"/>
              </a:spcBef>
            </a:pPr>
            <a:r>
              <a:rPr lang="en-US"/>
              <a:t>Natural Support</a:t>
            </a:r>
          </a:p>
          <a:p>
            <a:pPr eaLnBrk="1" hangingPunct="1">
              <a:spcBef>
                <a:spcPct val="0"/>
              </a:spcBef>
            </a:pPr>
            <a:r>
              <a:rPr lang="en-US"/>
              <a:t>Dance classes</a:t>
            </a:r>
          </a:p>
          <a:p>
            <a:pPr eaLnBrk="1" hangingPunct="1">
              <a:spcBef>
                <a:spcPct val="0"/>
              </a:spcBef>
            </a:pPr>
            <a:endParaRPr lang="en-US"/>
          </a:p>
          <a:p>
            <a:pPr eaLnBrk="1" hangingPunct="1">
              <a:spcBef>
                <a:spcPct val="0"/>
              </a:spcBef>
            </a:pPr>
            <a:endParaRPr lang="en-US"/>
          </a:p>
        </p:txBody>
      </p:sp>
      <p:sp>
        <p:nvSpPr>
          <p:cNvPr id="49156" name="Slide Number Placeholder 3"/>
          <p:cNvSpPr>
            <a:spLocks noGrp="1"/>
          </p:cNvSpPr>
          <p:nvPr>
            <p:ph type="sldNum" sz="quarter" idx="5"/>
          </p:nvPr>
        </p:nvSpPr>
        <p:spPr bwMode="auto">
          <a:noFill/>
          <a:ln>
            <a:miter lim="800000"/>
            <a:headEnd/>
            <a:tailEnd/>
          </a:ln>
        </p:spPr>
        <p:txBody>
          <a:bodyPr/>
          <a:lstStyle/>
          <a:p>
            <a:fld id="{780A8481-3A19-2A47-9860-E046BD5C8CE5}" type="slidenum">
              <a:rPr lang="en-US"/>
              <a:pPr/>
              <a:t>42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bwMode="auto">
          <a:noFill/>
          <a:ln>
            <a:solidFill>
              <a:srgbClr val="000000"/>
            </a:solidFill>
            <a:miter lim="800000"/>
            <a:headEnd/>
            <a:tailEnd/>
          </a:ln>
        </p:spPr>
      </p:sp>
      <p:sp>
        <p:nvSpPr>
          <p:cNvPr id="5017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p>
        </p:txBody>
      </p:sp>
      <p:sp>
        <p:nvSpPr>
          <p:cNvPr id="50180" name="Slide Number Placeholder 3"/>
          <p:cNvSpPr>
            <a:spLocks noGrp="1"/>
          </p:cNvSpPr>
          <p:nvPr>
            <p:ph type="sldNum" sz="quarter" idx="5"/>
          </p:nvPr>
        </p:nvSpPr>
        <p:spPr bwMode="auto">
          <a:noFill/>
          <a:ln>
            <a:miter lim="800000"/>
            <a:headEnd/>
            <a:tailEnd/>
          </a:ln>
        </p:spPr>
        <p:txBody>
          <a:bodyPr/>
          <a:lstStyle/>
          <a:p>
            <a:fld id="{F91236BD-C715-0B49-99AE-122F11A001AF}" type="slidenum">
              <a:rPr lang="en-US"/>
              <a:pPr/>
              <a:t>46</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p:spPr>
      </p:sp>
      <p:sp>
        <p:nvSpPr>
          <p:cNvPr id="5120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p>
        </p:txBody>
      </p:sp>
      <p:sp>
        <p:nvSpPr>
          <p:cNvPr id="51204" name="Slide Number Placeholder 3"/>
          <p:cNvSpPr>
            <a:spLocks noGrp="1"/>
          </p:cNvSpPr>
          <p:nvPr>
            <p:ph type="sldNum" sz="quarter" idx="5"/>
          </p:nvPr>
        </p:nvSpPr>
        <p:spPr bwMode="auto">
          <a:noFill/>
          <a:ln>
            <a:miter lim="800000"/>
            <a:headEnd/>
            <a:tailEnd/>
          </a:ln>
        </p:spPr>
        <p:txBody>
          <a:bodyPr/>
          <a:lstStyle/>
          <a:p>
            <a:fld id="{69FFD202-06A6-1046-A9FD-FB1E2A9BBEBD}" type="slidenum">
              <a:rPr lang="en-US"/>
              <a:pPr/>
              <a:t>49</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wrap="square" numCol="1" anchor="t" anchorCtr="0" compatLnSpc="1">
            <a:prstTxWarp prst="textNoShape">
              <a:avLst/>
            </a:prstTxWarp>
          </a:bodyPr>
          <a:lstStyle/>
          <a:p>
            <a:pPr>
              <a:lnSpc>
                <a:spcPct val="90000"/>
              </a:lnSpc>
            </a:pPr>
            <a:r>
              <a:rPr lang="en-US"/>
              <a:t>Supported Living w/Roommate</a:t>
            </a:r>
          </a:p>
          <a:p>
            <a:pPr>
              <a:lnSpc>
                <a:spcPct val="90000"/>
              </a:lnSpc>
            </a:pPr>
            <a:r>
              <a:rPr lang="en-US"/>
              <a:t>Lived with partner who died of drug overdose</a:t>
            </a:r>
          </a:p>
          <a:p>
            <a:pPr>
              <a:lnSpc>
                <a:spcPct val="90000"/>
              </a:lnSpc>
            </a:pPr>
            <a:r>
              <a:rPr lang="en-US"/>
              <a:t>She was very close to her</a:t>
            </a:r>
          </a:p>
          <a:p>
            <a:pPr>
              <a:lnSpc>
                <a:spcPct val="90000"/>
              </a:lnSpc>
            </a:pPr>
            <a:endParaRPr lang="en-US"/>
          </a:p>
          <a:p>
            <a:pPr>
              <a:lnSpc>
                <a:spcPct val="90000"/>
              </a:lnSpc>
            </a:pPr>
            <a:r>
              <a:rPr lang="en-US"/>
              <a:t>Set’s Apt on Fire</a:t>
            </a:r>
          </a:p>
          <a:p>
            <a:pPr>
              <a:lnSpc>
                <a:spcPct val="90000"/>
              </a:lnSpc>
            </a:pPr>
            <a:r>
              <a:rPr lang="en-US"/>
              <a:t>She didn’t leave.  She sat calmly in chair and made no attempt to leave.  A neighbor saw her as he was leaving and had to drag her out.</a:t>
            </a:r>
          </a:p>
          <a:p>
            <a:pPr>
              <a:lnSpc>
                <a:spcPct val="90000"/>
              </a:lnSpc>
            </a:pPr>
            <a:endParaRPr lang="en-US"/>
          </a:p>
          <a:p>
            <a:pPr>
              <a:lnSpc>
                <a:spcPct val="90000"/>
              </a:lnSpc>
            </a:pPr>
            <a:r>
              <a:rPr lang="en-US"/>
              <a:t>Group Home</a:t>
            </a:r>
          </a:p>
          <a:p>
            <a:pPr>
              <a:lnSpc>
                <a:spcPct val="90000"/>
              </a:lnSpc>
            </a:pPr>
            <a:r>
              <a:rPr lang="en-US"/>
              <a:t>Lots of false accusations against staff and other residents (accused staff of rape).  </a:t>
            </a:r>
          </a:p>
          <a:p>
            <a:pPr>
              <a:lnSpc>
                <a:spcPct val="90000"/>
              </a:lnSpc>
            </a:pPr>
            <a:r>
              <a:rPr lang="en-US"/>
              <a:t>Traumatized roommates</a:t>
            </a:r>
          </a:p>
          <a:p>
            <a:pPr>
              <a:lnSpc>
                <a:spcPct val="90000"/>
              </a:lnSpc>
            </a:pPr>
            <a:endParaRPr lang="en-US"/>
          </a:p>
          <a:p>
            <a:pPr>
              <a:lnSpc>
                <a:spcPct val="90000"/>
              </a:lnSpc>
            </a:pPr>
            <a:r>
              <a:rPr lang="en-US"/>
              <a:t>State institution</a:t>
            </a:r>
          </a:p>
          <a:p>
            <a:pPr>
              <a:lnSpc>
                <a:spcPct val="90000"/>
              </a:lnSpc>
            </a:pPr>
            <a:r>
              <a:rPr lang="en-US"/>
              <a:t>Only stayed 90 days</a:t>
            </a:r>
          </a:p>
          <a:p>
            <a:pPr>
              <a:lnSpc>
                <a:spcPct val="90000"/>
              </a:lnSpc>
            </a:pPr>
            <a:endParaRPr lang="en-US"/>
          </a:p>
          <a:p>
            <a:pPr>
              <a:lnSpc>
                <a:spcPct val="90000"/>
              </a:lnSpc>
            </a:pPr>
            <a:r>
              <a:rPr lang="en-US"/>
              <a:t>Mom’s house</a:t>
            </a:r>
          </a:p>
          <a:p>
            <a:pPr>
              <a:lnSpc>
                <a:spcPct val="90000"/>
              </a:lnSpc>
            </a:pPr>
            <a:r>
              <a:rPr lang="en-US"/>
              <a:t>Frequent call to police (attention seeking)</a:t>
            </a:r>
          </a:p>
          <a:p>
            <a:pPr>
              <a:lnSpc>
                <a:spcPct val="90000"/>
              </a:lnSpc>
            </a:pPr>
            <a:r>
              <a:rPr lang="en-US"/>
              <a:t>Suicide attempts and threats frequent</a:t>
            </a:r>
          </a:p>
          <a:p>
            <a:pPr>
              <a:lnSpc>
                <a:spcPct val="90000"/>
              </a:lnSpc>
            </a:pPr>
            <a:r>
              <a:rPr lang="en-US"/>
              <a:t>Mom couldn’t manage without assistance</a:t>
            </a:r>
          </a:p>
          <a:p>
            <a:pPr>
              <a:lnSpc>
                <a:spcPct val="90000"/>
              </a:lnSpc>
            </a:pPr>
            <a:endParaRPr lang="en-US"/>
          </a:p>
          <a:p>
            <a:pPr>
              <a:lnSpc>
                <a:spcPct val="90000"/>
              </a:lnSpc>
            </a:pPr>
            <a:r>
              <a:rPr lang="en-US"/>
              <a:t>Supported Living Alone</a:t>
            </a:r>
          </a:p>
          <a:p>
            <a:pPr>
              <a:lnSpc>
                <a:spcPct val="90000"/>
              </a:lnSpc>
            </a:pPr>
            <a:r>
              <a:rPr lang="en-US"/>
              <a:t>2:1 staffing due to false accusations and risk for staff injury</a:t>
            </a:r>
          </a:p>
          <a:p>
            <a:pPr>
              <a:lnSpc>
                <a:spcPct val="90000"/>
              </a:lnSpc>
            </a:pPr>
            <a:r>
              <a:rPr lang="en-US"/>
              <a:t>24/7 eyes on (staff sat in her room and watched her sleep)</a:t>
            </a:r>
          </a:p>
          <a:p>
            <a:pPr>
              <a:lnSpc>
                <a:spcPct val="90000"/>
              </a:lnSpc>
            </a:pPr>
            <a:r>
              <a:rPr lang="en-US"/>
              <a:t>Dog would attach staff and neighbors</a:t>
            </a:r>
          </a:p>
          <a:p>
            <a:pPr>
              <a:lnSpc>
                <a:spcPct val="90000"/>
              </a:lnSpc>
            </a:pPr>
            <a:r>
              <a:rPr lang="en-US"/>
              <a:t>Would refuse staff and lock staff out and police would need to be called for well check</a:t>
            </a:r>
          </a:p>
          <a:p>
            <a:pPr>
              <a:lnSpc>
                <a:spcPct val="90000"/>
              </a:lnSpc>
            </a:pPr>
            <a:endParaRPr lang="en-US"/>
          </a:p>
        </p:txBody>
      </p:sp>
      <p:sp>
        <p:nvSpPr>
          <p:cNvPr id="52228" name="Slide Number Placeholder 3"/>
          <p:cNvSpPr>
            <a:spLocks noGrp="1"/>
          </p:cNvSpPr>
          <p:nvPr>
            <p:ph type="sldNum" sz="quarter" idx="5"/>
          </p:nvPr>
        </p:nvSpPr>
        <p:spPr bwMode="auto">
          <a:noFill/>
          <a:ln>
            <a:miter lim="800000"/>
            <a:headEnd/>
            <a:tailEnd/>
          </a:ln>
        </p:spPr>
        <p:txBody>
          <a:bodyPr/>
          <a:lstStyle/>
          <a:p>
            <a:fld id="{C56709DD-BFBA-3840-B68B-2F81105305D0}" type="slidenum">
              <a:rPr lang="en-US"/>
              <a:pPr/>
              <a:t>50</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bwMode="auto">
          <a:noFill/>
          <a:ln>
            <a:solidFill>
              <a:srgbClr val="000000"/>
            </a:solidFill>
            <a:miter lim="800000"/>
            <a:headEnd/>
            <a:tailEnd/>
          </a:ln>
        </p:spPr>
      </p:sp>
      <p:sp>
        <p:nvSpPr>
          <p:cNvPr id="5325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t>Medication adm</a:t>
            </a:r>
          </a:p>
          <a:p>
            <a:pPr eaLnBrk="1" hangingPunct="1">
              <a:spcBef>
                <a:spcPct val="0"/>
              </a:spcBef>
            </a:pPr>
            <a:r>
              <a:rPr lang="en-US"/>
              <a:t>-history of trying to overdose</a:t>
            </a:r>
          </a:p>
          <a:p>
            <a:pPr eaLnBrk="1" hangingPunct="1">
              <a:spcBef>
                <a:spcPct val="0"/>
              </a:spcBef>
            </a:pPr>
            <a:endParaRPr lang="en-US"/>
          </a:p>
          <a:p>
            <a:pPr eaLnBrk="1" hangingPunct="1">
              <a:spcBef>
                <a:spcPct val="0"/>
              </a:spcBef>
            </a:pPr>
            <a:r>
              <a:rPr lang="en-US"/>
              <a:t>Fairly high functioning</a:t>
            </a:r>
          </a:p>
          <a:p>
            <a:pPr eaLnBrk="1" hangingPunct="1">
              <a:spcBef>
                <a:spcPct val="0"/>
              </a:spcBef>
            </a:pPr>
            <a:endParaRPr lang="en-US"/>
          </a:p>
        </p:txBody>
      </p:sp>
      <p:sp>
        <p:nvSpPr>
          <p:cNvPr id="53252" name="Slide Number Placeholder 3"/>
          <p:cNvSpPr>
            <a:spLocks noGrp="1"/>
          </p:cNvSpPr>
          <p:nvPr>
            <p:ph type="sldNum" sz="quarter" idx="5"/>
          </p:nvPr>
        </p:nvSpPr>
        <p:spPr bwMode="auto">
          <a:noFill/>
          <a:ln>
            <a:miter lim="800000"/>
            <a:headEnd/>
            <a:tailEnd/>
          </a:ln>
        </p:spPr>
        <p:txBody>
          <a:bodyPr/>
          <a:lstStyle/>
          <a:p>
            <a:fld id="{49CC9F90-52D1-DB49-8538-67F89FCD95BE}" type="slidenum">
              <a:rPr lang="en-US"/>
              <a:pPr/>
              <a:t>51</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p:spPr>
      </p:sp>
      <p:sp>
        <p:nvSpPr>
          <p:cNvPr id="5427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p>
          <a:p>
            <a:pPr eaLnBrk="1" hangingPunct="1">
              <a:spcBef>
                <a:spcPct val="0"/>
              </a:spcBef>
            </a:pPr>
            <a:r>
              <a:rPr lang="en-US"/>
              <a:t>Natural Support</a:t>
            </a:r>
          </a:p>
          <a:p>
            <a:pPr eaLnBrk="1" hangingPunct="1">
              <a:spcBef>
                <a:spcPct val="0"/>
              </a:spcBef>
            </a:pPr>
            <a:r>
              <a:rPr lang="en-US"/>
              <a:t>Dance classes</a:t>
            </a:r>
          </a:p>
          <a:p>
            <a:pPr eaLnBrk="1" hangingPunct="1">
              <a:spcBef>
                <a:spcPct val="0"/>
              </a:spcBef>
            </a:pPr>
            <a:endParaRPr lang="en-US"/>
          </a:p>
          <a:p>
            <a:pPr eaLnBrk="1" hangingPunct="1">
              <a:spcBef>
                <a:spcPct val="0"/>
              </a:spcBef>
            </a:pPr>
            <a:endParaRPr lang="en-US"/>
          </a:p>
        </p:txBody>
      </p:sp>
      <p:sp>
        <p:nvSpPr>
          <p:cNvPr id="54276" name="Slide Number Placeholder 3"/>
          <p:cNvSpPr>
            <a:spLocks noGrp="1"/>
          </p:cNvSpPr>
          <p:nvPr>
            <p:ph type="sldNum" sz="quarter" idx="5"/>
          </p:nvPr>
        </p:nvSpPr>
        <p:spPr bwMode="auto">
          <a:noFill/>
          <a:ln>
            <a:miter lim="800000"/>
            <a:headEnd/>
            <a:tailEnd/>
          </a:ln>
        </p:spPr>
        <p:txBody>
          <a:bodyPr/>
          <a:lstStyle/>
          <a:p>
            <a:fld id="{F2A03CF4-5477-8D4A-91F5-8D5645C18EEF}" type="slidenum">
              <a:rPr lang="en-US"/>
              <a:pPr/>
              <a:t>52</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bwMode="auto">
          <a:noFill/>
          <a:ln>
            <a:solidFill>
              <a:srgbClr val="000000"/>
            </a:solidFill>
            <a:miter lim="800000"/>
            <a:headEnd/>
            <a:tailEnd/>
          </a:ln>
        </p:spPr>
      </p:sp>
      <p:sp>
        <p:nvSpPr>
          <p:cNvPr id="55299"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a:t>Stay in her apartment</a:t>
            </a:r>
          </a:p>
          <a:p>
            <a:r>
              <a:rPr lang="en-US"/>
              <a:t>-not return to state institution</a:t>
            </a:r>
          </a:p>
          <a:p>
            <a:endParaRPr lang="en-US"/>
          </a:p>
          <a:p>
            <a:endParaRPr lang="en-US"/>
          </a:p>
        </p:txBody>
      </p:sp>
      <p:sp>
        <p:nvSpPr>
          <p:cNvPr id="55300" name="Slide Number Placeholder 3"/>
          <p:cNvSpPr>
            <a:spLocks noGrp="1"/>
          </p:cNvSpPr>
          <p:nvPr>
            <p:ph type="sldNum" sz="quarter" idx="5"/>
          </p:nvPr>
        </p:nvSpPr>
        <p:spPr bwMode="auto">
          <a:noFill/>
          <a:ln>
            <a:miter lim="800000"/>
            <a:headEnd/>
            <a:tailEnd/>
          </a:ln>
        </p:spPr>
        <p:txBody>
          <a:bodyPr/>
          <a:lstStyle/>
          <a:p>
            <a:fld id="{1ACAF3F8-73DF-0A44-B309-DEDA8F978AE1}" type="slidenum">
              <a:rPr lang="en-US"/>
              <a:pPr/>
              <a:t>53</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bwMode="auto">
          <a:noFill/>
          <a:ln>
            <a:solidFill>
              <a:srgbClr val="000000"/>
            </a:solidFill>
            <a:miter lim="800000"/>
            <a:headEnd/>
            <a:tailEnd/>
          </a:ln>
        </p:spPr>
      </p:sp>
      <p:sp>
        <p:nvSpPr>
          <p:cNvPr id="5632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t>Private time</a:t>
            </a:r>
          </a:p>
          <a:p>
            <a:pPr eaLnBrk="1" hangingPunct="1">
              <a:spcBef>
                <a:spcPct val="0"/>
              </a:spcBef>
            </a:pPr>
            <a:r>
              <a:rPr lang="en-US"/>
              <a:t>-allowed 15 minute blocks of time in bedroom/bathroom without cameras on</a:t>
            </a:r>
          </a:p>
          <a:p>
            <a:pPr eaLnBrk="1" hangingPunct="1">
              <a:spcBef>
                <a:spcPct val="0"/>
              </a:spcBef>
            </a:pPr>
            <a:endParaRPr lang="en-US"/>
          </a:p>
          <a:p>
            <a:pPr eaLnBrk="1" hangingPunct="1">
              <a:spcBef>
                <a:spcPct val="0"/>
              </a:spcBef>
            </a:pPr>
            <a:r>
              <a:rPr lang="en-US"/>
              <a:t>Controlling environment</a:t>
            </a:r>
          </a:p>
          <a:p>
            <a:pPr eaLnBrk="1" hangingPunct="1">
              <a:spcBef>
                <a:spcPct val="0"/>
              </a:spcBef>
            </a:pPr>
            <a:r>
              <a:rPr lang="en-US"/>
              <a:t>-locking up all sharps</a:t>
            </a:r>
          </a:p>
          <a:p>
            <a:pPr eaLnBrk="1" hangingPunct="1">
              <a:spcBef>
                <a:spcPct val="0"/>
              </a:spcBef>
            </a:pPr>
            <a:r>
              <a:rPr lang="en-US"/>
              <a:t>-making sure all non edibles are locked</a:t>
            </a:r>
          </a:p>
          <a:p>
            <a:pPr eaLnBrk="1" hangingPunct="1">
              <a:spcBef>
                <a:spcPct val="0"/>
              </a:spcBef>
            </a:pPr>
            <a:r>
              <a:rPr lang="en-US"/>
              <a:t>-</a:t>
            </a:r>
          </a:p>
        </p:txBody>
      </p:sp>
      <p:sp>
        <p:nvSpPr>
          <p:cNvPr id="56324" name="Slide Number Placeholder 3"/>
          <p:cNvSpPr>
            <a:spLocks noGrp="1"/>
          </p:cNvSpPr>
          <p:nvPr>
            <p:ph type="sldNum" sz="quarter" idx="5"/>
          </p:nvPr>
        </p:nvSpPr>
        <p:spPr bwMode="auto">
          <a:noFill/>
          <a:ln>
            <a:miter lim="800000"/>
            <a:headEnd/>
            <a:tailEnd/>
          </a:ln>
        </p:spPr>
        <p:txBody>
          <a:bodyPr/>
          <a:lstStyle/>
          <a:p>
            <a:fld id="{8C365AFB-D4ED-F249-A367-08BB9A7F8983}" type="slidenum">
              <a:rPr lang="en-US"/>
              <a:pPr/>
              <a:t>56</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bwMode="auto">
          <a:noFill/>
          <a:ln>
            <a:solidFill>
              <a:srgbClr val="000000"/>
            </a:solidFill>
            <a:miter lim="800000"/>
            <a:headEnd/>
            <a:tailEnd/>
          </a:ln>
        </p:spPr>
      </p:sp>
      <p:sp>
        <p:nvSpPr>
          <p:cNvPr id="57347"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a:t>Decreased behaviors</a:t>
            </a:r>
          </a:p>
          <a:p>
            <a:r>
              <a:rPr lang="en-US"/>
              <a:t>-we can give attention she seeks</a:t>
            </a:r>
          </a:p>
        </p:txBody>
      </p:sp>
      <p:sp>
        <p:nvSpPr>
          <p:cNvPr id="57348" name="Slide Number Placeholder 3"/>
          <p:cNvSpPr>
            <a:spLocks noGrp="1"/>
          </p:cNvSpPr>
          <p:nvPr>
            <p:ph type="sldNum" sz="quarter" idx="5"/>
          </p:nvPr>
        </p:nvSpPr>
        <p:spPr bwMode="auto">
          <a:noFill/>
          <a:ln>
            <a:miter lim="800000"/>
            <a:headEnd/>
            <a:tailEnd/>
          </a:ln>
        </p:spPr>
        <p:txBody>
          <a:bodyPr/>
          <a:lstStyle/>
          <a:p>
            <a:fld id="{00E00331-CEA9-434D-B1E0-1A474027BF4A}" type="slidenum">
              <a:rPr lang="en-US"/>
              <a:pPr/>
              <a:t>57</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bwMode="auto">
          <a:noFill/>
          <a:ln>
            <a:solidFill>
              <a:srgbClr val="000000"/>
            </a:solidFill>
            <a:miter lim="800000"/>
            <a:headEnd/>
            <a:tailEnd/>
          </a:ln>
        </p:spPr>
      </p:sp>
      <p:sp>
        <p:nvSpPr>
          <p:cNvPr id="5837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p>
        </p:txBody>
      </p:sp>
      <p:sp>
        <p:nvSpPr>
          <p:cNvPr id="58372" name="Slide Number Placeholder 3"/>
          <p:cNvSpPr>
            <a:spLocks noGrp="1"/>
          </p:cNvSpPr>
          <p:nvPr>
            <p:ph type="sldNum" sz="quarter" idx="5"/>
          </p:nvPr>
        </p:nvSpPr>
        <p:spPr bwMode="auto">
          <a:noFill/>
          <a:ln>
            <a:miter lim="800000"/>
            <a:headEnd/>
            <a:tailEnd/>
          </a:ln>
        </p:spPr>
        <p:txBody>
          <a:bodyPr/>
          <a:lstStyle/>
          <a:p>
            <a:fld id="{97F11F8D-A92C-BD4F-8C84-D385B5A43A26}" type="slidenum">
              <a:rPr lang="en-US"/>
              <a:pPr/>
              <a:t>60</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7105"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lIns="91846" tIns="45924" rIns="91846" bIns="45924" anchor="b"/>
          <a:lstStyle/>
          <a:p>
            <a:pPr algn="r" defTabSz="915988"/>
            <a:fld id="{4ACABCEB-E449-4928-B7C5-B570DA54ECBF}" type="slidenum">
              <a:rPr lang="en-US" sz="1200">
                <a:latin typeface="Times New Roman" pitchFamily="18" charset="0"/>
              </a:rPr>
              <a:pPr algn="r" defTabSz="915988"/>
              <a:t>83</a:t>
            </a:fld>
            <a:endParaRPr lang="en-US" sz="1200">
              <a:latin typeface="Times New Roman" pitchFamily="18" charset="0"/>
            </a:endParaRPr>
          </a:p>
        </p:txBody>
      </p:sp>
      <p:sp>
        <p:nvSpPr>
          <p:cNvPr id="4710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47107" name="Rectangle 3"/>
          <p:cNvSpPr>
            <a:spLocks noGrp="1" noChangeArrowheads="1"/>
          </p:cNvSpPr>
          <p:nvPr>
            <p:ph type="body" idx="1"/>
          </p:nvPr>
        </p:nvSpPr>
        <p:spPr bwMode="auto">
          <a:noFill/>
        </p:spPr>
        <p:txBody>
          <a:bodyPr wrap="square" lIns="91846" tIns="45924" rIns="91846" bIns="45924" numCol="1" anchor="t" anchorCtr="0" compatLnSpc="1">
            <a:prstTxWarp prst="textNoShape">
              <a:avLst/>
            </a:prstTxWarp>
          </a:bodyPr>
          <a:lstStyle/>
          <a:p>
            <a:pPr eaLnBrk="1" hangingPunct="1">
              <a:spcBef>
                <a:spcPct val="0"/>
              </a:spcBef>
            </a:pPr>
            <a:endParaRPr lang="en-U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9153"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49154"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Next step in our innovation – SmartHomes – use technology to improve quality of life and efficeicy of srvices and cost savings – two of them</a:t>
            </a:r>
          </a:p>
          <a:p>
            <a:pPr eaLnBrk="1" hangingPunct="1">
              <a:spcBef>
                <a:spcPct val="0"/>
              </a:spcBef>
            </a:pPr>
            <a:r>
              <a:rPr lang="en-US" smtClean="0"/>
              <a:t>First in the nation</a:t>
            </a:r>
          </a:p>
          <a:p>
            <a:pPr eaLnBrk="1" hangingPunct="1">
              <a:spcBef>
                <a:spcPct val="0"/>
              </a:spcBef>
            </a:pPr>
            <a:r>
              <a:rPr lang="en-US" smtClean="0"/>
              <a:t>Also a working laboratory </a:t>
            </a:r>
          </a:p>
          <a:p>
            <a:pPr eaLnBrk="1" hangingPunct="1">
              <a:spcBef>
                <a:spcPct val="0"/>
              </a:spcBef>
            </a:pPr>
            <a:r>
              <a:rPr lang="en-US" smtClean="0"/>
              <a:t>Unique approach in our industry</a:t>
            </a: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1201"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lIns="91846" tIns="45924" rIns="91846" bIns="45924" anchor="b"/>
          <a:lstStyle/>
          <a:p>
            <a:pPr algn="r" defTabSz="915988"/>
            <a:fld id="{FDD07F47-2A65-4A45-AF50-1CC0935DAD9C}" type="slidenum">
              <a:rPr lang="en-US" sz="1200">
                <a:latin typeface="Times New Roman" pitchFamily="18" charset="0"/>
              </a:rPr>
              <a:pPr algn="r" defTabSz="915988"/>
              <a:t>85</a:t>
            </a:fld>
            <a:endParaRPr lang="en-US" sz="1200">
              <a:latin typeface="Times New Roman" pitchFamily="18" charset="0"/>
            </a:endParaRPr>
          </a:p>
        </p:txBody>
      </p:sp>
      <p:sp>
        <p:nvSpPr>
          <p:cNvPr id="5120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51203" name="Rectangle 3"/>
          <p:cNvSpPr>
            <a:spLocks noGrp="1" noChangeArrowheads="1"/>
          </p:cNvSpPr>
          <p:nvPr>
            <p:ph type="body" idx="1"/>
          </p:nvPr>
        </p:nvSpPr>
        <p:spPr bwMode="auto">
          <a:noFill/>
        </p:spPr>
        <p:txBody>
          <a:bodyPr wrap="square" lIns="91846" tIns="45924" rIns="91846" bIns="45924" numCol="1" anchor="t" anchorCtr="0" compatLnSpc="1">
            <a:prstTxWarp prst="textNoShape">
              <a:avLst/>
            </a:prstTxWarp>
          </a:bodyPr>
          <a:lstStyle/>
          <a:p>
            <a:pPr eaLnBrk="1" hangingPunct="1">
              <a:spcBef>
                <a:spcPct val="0"/>
              </a:spcBef>
            </a:pPr>
            <a:endParaRPr lang="en-U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3249"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lIns="91846" tIns="45924" rIns="91846" bIns="45924" anchor="b"/>
          <a:lstStyle/>
          <a:p>
            <a:pPr algn="r" defTabSz="915988"/>
            <a:fld id="{9A2D58F1-9FF3-47FA-A936-40090C67F387}" type="slidenum">
              <a:rPr lang="en-US" sz="1200">
                <a:latin typeface="Times New Roman" pitchFamily="18" charset="0"/>
              </a:rPr>
              <a:pPr algn="r" defTabSz="915988"/>
              <a:t>86</a:t>
            </a:fld>
            <a:endParaRPr lang="en-US" sz="1200">
              <a:latin typeface="Times New Roman" pitchFamily="18" charset="0"/>
            </a:endParaRPr>
          </a:p>
        </p:txBody>
      </p:sp>
      <p:sp>
        <p:nvSpPr>
          <p:cNvPr id="53250"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53251" name="Rectangle 3"/>
          <p:cNvSpPr>
            <a:spLocks noGrp="1" noChangeArrowheads="1"/>
          </p:cNvSpPr>
          <p:nvPr>
            <p:ph type="body" idx="1"/>
          </p:nvPr>
        </p:nvSpPr>
        <p:spPr bwMode="auto">
          <a:noFill/>
        </p:spPr>
        <p:txBody>
          <a:bodyPr wrap="square" lIns="91846" tIns="45924" rIns="91846" bIns="45924" numCol="1" anchor="t" anchorCtr="0" compatLnSpc="1">
            <a:prstTxWarp prst="textNoShape">
              <a:avLst/>
            </a:prstTxWarp>
          </a:bodyPr>
          <a:lstStyle/>
          <a:p>
            <a:pPr eaLnBrk="1" hangingPunct="1">
              <a:spcBef>
                <a:spcPct val="0"/>
              </a:spcBef>
            </a:pPr>
            <a:endParaRPr lang="en-U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5297"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lIns="91846" tIns="45924" rIns="91846" bIns="45924" anchor="b"/>
          <a:lstStyle/>
          <a:p>
            <a:pPr algn="r" defTabSz="915988"/>
            <a:fld id="{ACD92471-2CFE-40A6-8351-0EECE17FDE3F}" type="slidenum">
              <a:rPr lang="en-US" sz="1200">
                <a:latin typeface="Times New Roman" pitchFamily="18" charset="0"/>
              </a:rPr>
              <a:pPr algn="r" defTabSz="915988"/>
              <a:t>87</a:t>
            </a:fld>
            <a:endParaRPr lang="en-US" sz="1200">
              <a:latin typeface="Times New Roman" pitchFamily="18" charset="0"/>
            </a:endParaRPr>
          </a:p>
        </p:txBody>
      </p:sp>
      <p:sp>
        <p:nvSpPr>
          <p:cNvPr id="5529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55299" name="Rectangle 3"/>
          <p:cNvSpPr>
            <a:spLocks noGrp="1" noChangeArrowheads="1"/>
          </p:cNvSpPr>
          <p:nvPr>
            <p:ph type="body" idx="1"/>
          </p:nvPr>
        </p:nvSpPr>
        <p:spPr bwMode="auto">
          <a:noFill/>
        </p:spPr>
        <p:txBody>
          <a:bodyPr wrap="square" lIns="91846" tIns="45924" rIns="91846" bIns="45924" numCol="1" anchor="t" anchorCtr="0" compatLnSpc="1">
            <a:prstTxWarp prst="textNoShape">
              <a:avLst/>
            </a:prstTxWarp>
          </a:bodyPr>
          <a:lstStyle/>
          <a:p>
            <a:pPr eaLnBrk="1" hangingPunct="1">
              <a:spcBef>
                <a:spcPct val="0"/>
              </a:spcBef>
            </a:pPr>
            <a:endParaRPr lang="en-U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7345"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lIns="91846" tIns="45924" rIns="91846" bIns="45924" anchor="b"/>
          <a:lstStyle/>
          <a:p>
            <a:pPr algn="r" defTabSz="915988"/>
            <a:fld id="{F11F16FD-63EE-48BE-890A-CACB2F2C0372}" type="slidenum">
              <a:rPr lang="en-US" sz="1200">
                <a:latin typeface="Times New Roman" pitchFamily="18" charset="0"/>
              </a:rPr>
              <a:pPr algn="r" defTabSz="915988"/>
              <a:t>88</a:t>
            </a:fld>
            <a:endParaRPr lang="en-US" sz="1200">
              <a:latin typeface="Times New Roman" pitchFamily="18" charset="0"/>
            </a:endParaRPr>
          </a:p>
        </p:txBody>
      </p:sp>
      <p:sp>
        <p:nvSpPr>
          <p:cNvPr id="5734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57347" name="Rectangle 3"/>
          <p:cNvSpPr>
            <a:spLocks noGrp="1" noChangeArrowheads="1"/>
          </p:cNvSpPr>
          <p:nvPr>
            <p:ph type="body" idx="1"/>
          </p:nvPr>
        </p:nvSpPr>
        <p:spPr bwMode="auto">
          <a:noFill/>
        </p:spPr>
        <p:txBody>
          <a:bodyPr wrap="square" lIns="91846" tIns="45924" rIns="91846" bIns="45924" numCol="1" anchor="t" anchorCtr="0" compatLnSpc="1">
            <a:prstTxWarp prst="textNoShape">
              <a:avLst/>
            </a:prstTxWarp>
          </a:bodyPr>
          <a:lstStyle/>
          <a:p>
            <a:pPr eaLnBrk="1" hangingPunct="1">
              <a:spcBef>
                <a:spcPct val="0"/>
              </a:spcBef>
            </a:pPr>
            <a:endParaRPr lang="en-US"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9393"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lIns="91846" tIns="45924" rIns="91846" bIns="45924" anchor="b"/>
          <a:lstStyle/>
          <a:p>
            <a:pPr algn="r" defTabSz="915988"/>
            <a:fld id="{223DC0D3-364F-42CB-BAF5-ADFEBEEBA44E}" type="slidenum">
              <a:rPr lang="en-US" sz="1200">
                <a:latin typeface="Times New Roman" pitchFamily="18" charset="0"/>
              </a:rPr>
              <a:pPr algn="r" defTabSz="915988"/>
              <a:t>89</a:t>
            </a:fld>
            <a:endParaRPr lang="en-US" sz="1200">
              <a:latin typeface="Times New Roman" pitchFamily="18" charset="0"/>
            </a:endParaRPr>
          </a:p>
        </p:txBody>
      </p:sp>
      <p:sp>
        <p:nvSpPr>
          <p:cNvPr id="59394"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59395" name="Rectangle 3"/>
          <p:cNvSpPr>
            <a:spLocks noGrp="1" noChangeArrowheads="1"/>
          </p:cNvSpPr>
          <p:nvPr>
            <p:ph type="body" idx="1"/>
          </p:nvPr>
        </p:nvSpPr>
        <p:spPr bwMode="auto">
          <a:noFill/>
        </p:spPr>
        <p:txBody>
          <a:bodyPr wrap="square" lIns="91846" tIns="45924" rIns="91846" bIns="45924" numCol="1" anchor="t" anchorCtr="0" compatLnSpc="1">
            <a:prstTxWarp prst="textNoShape">
              <a:avLst/>
            </a:prstTxWarp>
          </a:bodyPr>
          <a:lstStyle/>
          <a:p>
            <a:pPr eaLnBrk="1" hangingPunct="1">
              <a:spcBef>
                <a:spcPct val="0"/>
              </a:spcBef>
            </a:pPr>
            <a:r>
              <a:rPr lang="en-US" smtClean="0"/>
              <a:t>These technologies are cognitive support technolgies</a:t>
            </a:r>
          </a:p>
          <a:p>
            <a:pPr eaLnBrk="1" hangingPunct="1">
              <a:spcBef>
                <a:spcPct val="0"/>
              </a:spcBef>
            </a:pPr>
            <a:endParaRPr lang="en-US"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6561"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lIns="91846" tIns="45924" rIns="91846" bIns="45924" anchor="b"/>
          <a:lstStyle/>
          <a:p>
            <a:pPr algn="r" defTabSz="915988"/>
            <a:fld id="{27437436-4954-4E54-89D2-78E8ACC38917}" type="slidenum">
              <a:rPr lang="en-US" sz="1200">
                <a:latin typeface="Times New Roman" pitchFamily="18" charset="0"/>
              </a:rPr>
              <a:pPr algn="r" defTabSz="915988"/>
              <a:t>94</a:t>
            </a:fld>
            <a:endParaRPr lang="en-US" sz="1200">
              <a:latin typeface="Times New Roman" pitchFamily="18" charset="0"/>
            </a:endParaRPr>
          </a:p>
        </p:txBody>
      </p:sp>
      <p:sp>
        <p:nvSpPr>
          <p:cNvPr id="6656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66563" name="Rectangle 3"/>
          <p:cNvSpPr>
            <a:spLocks noGrp="1" noChangeArrowheads="1"/>
          </p:cNvSpPr>
          <p:nvPr>
            <p:ph type="body" idx="1"/>
          </p:nvPr>
        </p:nvSpPr>
        <p:spPr bwMode="auto">
          <a:noFill/>
        </p:spPr>
        <p:txBody>
          <a:bodyPr wrap="square" lIns="91846" tIns="45924" rIns="91846" bIns="45924" numCol="1" anchor="t" anchorCtr="0" compatLnSpc="1">
            <a:prstTxWarp prst="textNoShape">
              <a:avLst/>
            </a:prstTxWarp>
          </a:bodyPr>
          <a:lstStyle/>
          <a:p>
            <a:pPr eaLnBrk="1" hangingPunct="1">
              <a:spcBef>
                <a:spcPct val="0"/>
              </a:spcBef>
            </a:pPr>
            <a:endParaRPr lang="en-US"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860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68610" name="Rectangle 3"/>
          <p:cNvSpPr>
            <a:spLocks noGrp="1" noChangeArrowheads="1"/>
          </p:cNvSpPr>
          <p:nvPr>
            <p:ph type="body" idx="1"/>
          </p:nvPr>
        </p:nvSpPr>
        <p:spPr bwMode="auto">
          <a:noFill/>
        </p:spPr>
        <p:txBody>
          <a:bodyPr wrap="square" lIns="90364" tIns="45183" rIns="90364" bIns="45183" numCol="1" anchor="t" anchorCtr="0" compatLnSpc="1">
            <a:prstTxWarp prst="textNoShape">
              <a:avLst/>
            </a:prstTxWarp>
          </a:bodyPr>
          <a:lstStyle/>
          <a:p>
            <a:pPr eaLnBrk="1" hangingPunct="1">
              <a:spcBef>
                <a:spcPct val="0"/>
              </a:spcBef>
            </a:pPr>
            <a:endParaRPr lang="en-US"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0657" name="Slide Image Placeholder 1"/>
          <p:cNvSpPr>
            <a:spLocks noGrp="1" noRot="1" noChangeAspect="1" noTextEdit="1"/>
          </p:cNvSpPr>
          <p:nvPr>
            <p:ph type="sldImg"/>
          </p:nvPr>
        </p:nvSpPr>
        <p:spPr bwMode="auto">
          <a:noFill/>
          <a:ln>
            <a:solidFill>
              <a:srgbClr val="000000"/>
            </a:solidFill>
            <a:miter lim="800000"/>
            <a:headEnd/>
            <a:tailEnd/>
          </a:ln>
        </p:spPr>
      </p:sp>
      <p:sp>
        <p:nvSpPr>
          <p:cNvPr id="70658" name="Notes Placeholder 2"/>
          <p:cNvSpPr>
            <a:spLocks noGrp="1"/>
          </p:cNvSpPr>
          <p:nvPr>
            <p:ph type="body" idx="1"/>
          </p:nvPr>
        </p:nvSpPr>
        <p:spPr bwMode="auto">
          <a:xfrm>
            <a:off x="687388" y="4343400"/>
            <a:ext cx="5483225" cy="4116388"/>
          </a:xfrm>
          <a:noFill/>
        </p:spPr>
        <p:txBody>
          <a:bodyPr wrap="square" lIns="91841" tIns="45922" rIns="91841" bIns="45922" numCol="1" anchor="t" anchorCtr="0" compatLnSpc="1">
            <a:prstTxWarp prst="textNoShape">
              <a:avLst/>
            </a:prstTxWarp>
          </a:bodyPr>
          <a:lstStyle/>
          <a:p>
            <a:pPr eaLnBrk="1" hangingPunct="1">
              <a:spcBef>
                <a:spcPct val="0"/>
              </a:spcBef>
            </a:pPr>
            <a:r>
              <a:rPr lang="en-US" smtClean="0"/>
              <a:t>The CARE System collects information from disparate sources, to creates views of information relevant to each role within the support network.  </a:t>
            </a:r>
          </a:p>
          <a:p>
            <a:pPr eaLnBrk="1" hangingPunct="1">
              <a:spcBef>
                <a:spcPct val="0"/>
              </a:spcBef>
            </a:pPr>
            <a:r>
              <a:rPr lang="en-US" smtClean="0"/>
              <a:t>From staff members collect information from sensors (such as location and alert response), just in time log in of services provided, and their use of the web-based information portal. </a:t>
            </a:r>
          </a:p>
          <a:p>
            <a:pPr eaLnBrk="1" hangingPunct="1">
              <a:spcBef>
                <a:spcPct val="0"/>
              </a:spcBef>
            </a:pPr>
            <a:r>
              <a:rPr lang="en-US" smtClean="0"/>
              <a:t>From clients we collect information about their movement throughout the environment, and also from alerts they generate</a:t>
            </a:r>
          </a:p>
          <a:p>
            <a:pPr eaLnBrk="1" hangingPunct="1">
              <a:spcBef>
                <a:spcPct val="0"/>
              </a:spcBef>
            </a:pPr>
            <a:r>
              <a:rPr lang="en-US" smtClean="0"/>
              <a:t>Managers provide the system with definition by completing profiles of Clients, and setting appropriate alert and notification preferences. </a:t>
            </a:r>
          </a:p>
          <a:p>
            <a:pPr eaLnBrk="1" hangingPunct="1">
              <a:spcBef>
                <a:spcPct val="0"/>
              </a:spcBef>
            </a:pPr>
            <a:endParaRPr lang="en-US" smtClean="0"/>
          </a:p>
          <a:p>
            <a:pPr eaLnBrk="1" hangingPunct="1">
              <a:spcBef>
                <a:spcPct val="0"/>
              </a:spcBef>
            </a:pPr>
            <a:r>
              <a:rPr lang="en-US" smtClean="0"/>
              <a:t>The CARE Station translates this data into information relevant to each role:</a:t>
            </a:r>
          </a:p>
          <a:p>
            <a:pPr eaLnBrk="1" hangingPunct="1">
              <a:spcBef>
                <a:spcPct val="0"/>
              </a:spcBef>
              <a:buFontTx/>
              <a:buChar char="•"/>
            </a:pPr>
            <a:r>
              <a:rPr lang="en-US" smtClean="0"/>
              <a:t> actionable cues for staff members: Alerts and notifications</a:t>
            </a:r>
          </a:p>
          <a:p>
            <a:pPr eaLnBrk="1" hangingPunct="1">
              <a:spcBef>
                <a:spcPct val="0"/>
              </a:spcBef>
              <a:buFontTx/>
              <a:buChar char="•"/>
            </a:pPr>
            <a:r>
              <a:rPr lang="en-US" smtClean="0"/>
              <a:t> social and health information for client contacts (the support network)</a:t>
            </a:r>
          </a:p>
          <a:p>
            <a:pPr eaLnBrk="1" hangingPunct="1">
              <a:spcBef>
                <a:spcPct val="0"/>
              </a:spcBef>
              <a:buFontTx/>
              <a:buChar char="•"/>
            </a:pPr>
            <a:r>
              <a:rPr lang="en-US" smtClean="0"/>
              <a:t> Global perspective for managers</a:t>
            </a:r>
          </a:p>
          <a:p>
            <a:pPr eaLnBrk="1" hangingPunct="1">
              <a:spcBef>
                <a:spcPct val="0"/>
              </a:spcBef>
              <a:buFontTx/>
              <a:buChar char="•"/>
            </a:pPr>
            <a:endParaRPr lang="en-US" smtClean="0"/>
          </a:p>
          <a:p>
            <a:pPr eaLnBrk="1" hangingPunct="1">
              <a:spcBef>
                <a:spcPct val="0"/>
              </a:spcBef>
            </a:pPr>
            <a:endParaRPr lang="en-US" smtClean="0"/>
          </a:p>
        </p:txBody>
      </p:sp>
      <p:sp>
        <p:nvSpPr>
          <p:cNvPr id="70659" name="Slide Number Placeholder 3"/>
          <p:cNvSpPr txBox="1">
            <a:spLocks noGrp="1"/>
          </p:cNvSpPr>
          <p:nvPr/>
        </p:nvSpPr>
        <p:spPr bwMode="auto">
          <a:xfrm>
            <a:off x="3884613" y="8685213"/>
            <a:ext cx="2971800" cy="457200"/>
          </a:xfrm>
          <a:prstGeom prst="rect">
            <a:avLst/>
          </a:prstGeom>
          <a:noFill/>
          <a:ln w="9525">
            <a:noFill/>
            <a:miter lim="800000"/>
            <a:headEnd/>
            <a:tailEnd/>
          </a:ln>
        </p:spPr>
        <p:txBody>
          <a:bodyPr lIns="91841" tIns="45922" rIns="91841" bIns="45922" anchor="b"/>
          <a:lstStyle/>
          <a:p>
            <a:pPr algn="r" defTabSz="901700"/>
            <a:fld id="{67D31DC6-1C42-488A-A4F6-6B6816F648E7}" type="slidenum">
              <a:rPr lang="en-US" sz="1200">
                <a:solidFill>
                  <a:srgbClr val="000000"/>
                </a:solidFill>
                <a:latin typeface="Calibri" pitchFamily="34" charset="0"/>
              </a:rPr>
              <a:pPr algn="r" defTabSz="901700"/>
              <a:t>96</a:t>
            </a:fld>
            <a:endParaRPr lang="en-US" sz="1200">
              <a:solidFill>
                <a:srgbClr val="000000"/>
              </a:solidFill>
              <a:latin typeface="Calibri" pitchFamily="34" charset="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2705" name="Slide Image Placeholder 1"/>
          <p:cNvSpPr>
            <a:spLocks noGrp="1" noRot="1" noChangeAspect="1" noTextEdit="1"/>
          </p:cNvSpPr>
          <p:nvPr>
            <p:ph type="sldImg"/>
          </p:nvPr>
        </p:nvSpPr>
        <p:spPr bwMode="auto">
          <a:noFill/>
          <a:ln>
            <a:solidFill>
              <a:srgbClr val="000000"/>
            </a:solidFill>
            <a:miter lim="800000"/>
            <a:headEnd/>
            <a:tailEnd/>
          </a:ln>
        </p:spPr>
      </p:sp>
      <p:sp>
        <p:nvSpPr>
          <p:cNvPr id="72706" name="Notes Placeholder 2"/>
          <p:cNvSpPr>
            <a:spLocks noGrp="1"/>
          </p:cNvSpPr>
          <p:nvPr>
            <p:ph type="body" idx="1"/>
          </p:nvPr>
        </p:nvSpPr>
        <p:spPr bwMode="auto">
          <a:xfrm>
            <a:off x="687388" y="4343400"/>
            <a:ext cx="5483225" cy="4116388"/>
          </a:xfrm>
          <a:noFill/>
        </p:spPr>
        <p:txBody>
          <a:bodyPr wrap="square" lIns="91841" tIns="45922" rIns="91841" bIns="45922" numCol="1" anchor="t" anchorCtr="0" compatLnSpc="1">
            <a:prstTxWarp prst="textNoShape">
              <a:avLst/>
            </a:prstTxWarp>
          </a:bodyPr>
          <a:lstStyle/>
          <a:p>
            <a:pPr eaLnBrk="1" hangingPunct="1">
              <a:spcBef>
                <a:spcPct val="0"/>
              </a:spcBef>
            </a:pPr>
            <a:r>
              <a:rPr lang="en-US" smtClean="0"/>
              <a:t>The Client Summary brings system information together and makes it meaningful for staff members. </a:t>
            </a:r>
          </a:p>
          <a:p>
            <a:pPr eaLnBrk="1" hangingPunct="1">
              <a:spcBef>
                <a:spcPct val="0"/>
              </a:spcBef>
            </a:pPr>
            <a:r>
              <a:rPr lang="en-US" smtClean="0"/>
              <a:t>This view brings staff members up to date on what happened since they were last on shift. </a:t>
            </a:r>
          </a:p>
          <a:p>
            <a:pPr eaLnBrk="1" hangingPunct="1">
              <a:spcBef>
                <a:spcPct val="0"/>
              </a:spcBef>
            </a:pPr>
            <a:r>
              <a:rPr lang="en-US" smtClean="0"/>
              <a:t>They can review the last 24 hours of information collected by the system such as movement, total alerts, and time spent in bed. </a:t>
            </a:r>
          </a:p>
          <a:p>
            <a:pPr eaLnBrk="1" hangingPunct="1">
              <a:spcBef>
                <a:spcPct val="0"/>
              </a:spcBef>
            </a:pPr>
            <a:r>
              <a:rPr lang="en-US" smtClean="0"/>
              <a:t>This is also a place to quickly read and document observations. </a:t>
            </a:r>
          </a:p>
          <a:p>
            <a:pPr eaLnBrk="1" hangingPunct="1">
              <a:spcBef>
                <a:spcPct val="0"/>
              </a:spcBef>
            </a:pPr>
            <a:r>
              <a:rPr lang="en-US" smtClean="0"/>
              <a:t>Because the information system is web based, managers and on-call nursing staff can access the CARE portal online, and allowing the team members to consult one another with an established and accessible point of reference. </a:t>
            </a:r>
          </a:p>
        </p:txBody>
      </p:sp>
      <p:sp>
        <p:nvSpPr>
          <p:cNvPr id="72707" name="Slide Number Placeholder 3"/>
          <p:cNvSpPr txBox="1">
            <a:spLocks noGrp="1"/>
          </p:cNvSpPr>
          <p:nvPr/>
        </p:nvSpPr>
        <p:spPr bwMode="auto">
          <a:xfrm>
            <a:off x="3884613" y="8685213"/>
            <a:ext cx="2971800" cy="457200"/>
          </a:xfrm>
          <a:prstGeom prst="rect">
            <a:avLst/>
          </a:prstGeom>
          <a:noFill/>
          <a:ln w="9525">
            <a:noFill/>
            <a:miter lim="800000"/>
            <a:headEnd/>
            <a:tailEnd/>
          </a:ln>
        </p:spPr>
        <p:txBody>
          <a:bodyPr lIns="91841" tIns="45922" rIns="91841" bIns="45922" anchor="b"/>
          <a:lstStyle/>
          <a:p>
            <a:pPr algn="r" defTabSz="901700"/>
            <a:fld id="{3C8D65DB-2EA1-48CD-A0EA-B2E0E502D7FE}" type="slidenum">
              <a:rPr lang="en-US" sz="1200">
                <a:solidFill>
                  <a:srgbClr val="000000"/>
                </a:solidFill>
                <a:latin typeface="Calibri" pitchFamily="34" charset="0"/>
              </a:rPr>
              <a:pPr algn="r" defTabSz="901700"/>
              <a:t>97</a:t>
            </a:fld>
            <a:endParaRPr lang="en-US" sz="1200">
              <a:solidFill>
                <a:srgbClr val="000000"/>
              </a:solidFill>
              <a:latin typeface="Calibri" pitchFamily="34"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4753"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4754"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782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7826" name="Rectangle 3"/>
          <p:cNvSpPr>
            <a:spLocks noGrp="1" noChangeArrowheads="1"/>
          </p:cNvSpPr>
          <p:nvPr>
            <p:ph type="body" idx="1"/>
          </p:nvPr>
        </p:nvSpPr>
        <p:spPr bwMode="auto">
          <a:noFill/>
        </p:spPr>
        <p:txBody>
          <a:bodyPr wrap="square" lIns="90364" tIns="45183" rIns="90364" bIns="45183" numCol="1" anchor="t" anchorCtr="0" compatLnSpc="1">
            <a:prstTxWarp prst="textNoShape">
              <a:avLst/>
            </a:prstTxWarp>
          </a:bodyPr>
          <a:lstStyle/>
          <a:p>
            <a:pPr eaLnBrk="1" hangingPunct="1">
              <a:spcBef>
                <a:spcPct val="0"/>
              </a:spcBef>
            </a:pPr>
            <a:endParaRPr lang="en-US"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80897"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lIns="91846" tIns="45924" rIns="91846" bIns="45924" anchor="b"/>
          <a:lstStyle/>
          <a:p>
            <a:pPr algn="r" defTabSz="915988"/>
            <a:fld id="{578633C7-CAFE-46D8-B902-FEC1FDDB22DD}" type="slidenum">
              <a:rPr lang="en-US" sz="1200">
                <a:latin typeface="Times New Roman" pitchFamily="18" charset="0"/>
              </a:rPr>
              <a:pPr algn="r" defTabSz="915988"/>
              <a:t>102</a:t>
            </a:fld>
            <a:endParaRPr lang="en-US" sz="1200">
              <a:latin typeface="Times New Roman" pitchFamily="18" charset="0"/>
            </a:endParaRPr>
          </a:p>
        </p:txBody>
      </p:sp>
      <p:sp>
        <p:nvSpPr>
          <p:cNvPr id="8089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0899" name="Rectangle 3"/>
          <p:cNvSpPr>
            <a:spLocks noGrp="1" noChangeArrowheads="1"/>
          </p:cNvSpPr>
          <p:nvPr>
            <p:ph type="body" idx="1"/>
          </p:nvPr>
        </p:nvSpPr>
        <p:spPr bwMode="auto">
          <a:noFill/>
        </p:spPr>
        <p:txBody>
          <a:bodyPr wrap="square" lIns="91846" tIns="45924" rIns="91846" bIns="45924" numCol="1" anchor="t" anchorCtr="0" compatLnSpc="1">
            <a:prstTxWarp prst="textNoShape">
              <a:avLst/>
            </a:prstTxWarp>
          </a:bodyPr>
          <a:lstStyle/>
          <a:p>
            <a:pPr eaLnBrk="1" hangingPunct="1">
              <a:spcBef>
                <a:spcPct val="0"/>
              </a:spcBef>
            </a:pPr>
            <a:endParaRPr lang="en-US"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8294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2946" name="Rectangle 3"/>
          <p:cNvSpPr>
            <a:spLocks noGrp="1" noChangeArrowheads="1"/>
          </p:cNvSpPr>
          <p:nvPr>
            <p:ph type="body" idx="1"/>
          </p:nvPr>
        </p:nvSpPr>
        <p:spPr bwMode="auto">
          <a:noFill/>
        </p:spPr>
        <p:txBody>
          <a:bodyPr wrap="square" lIns="90364" tIns="45183" rIns="90364" bIns="45183" numCol="1" anchor="t" anchorCtr="0" compatLnSpc="1">
            <a:prstTxWarp prst="textNoShape">
              <a:avLst/>
            </a:prstTxWarp>
          </a:bodyPr>
          <a:lstStyle/>
          <a:p>
            <a:pPr eaLnBrk="1" hangingPunct="1">
              <a:spcBef>
                <a:spcPct val="0"/>
              </a:spcBef>
            </a:pPr>
            <a:endParaRPr lang="en-US"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84993" name="Slide Image Placeholder 1"/>
          <p:cNvSpPr>
            <a:spLocks noGrp="1" noRot="1" noChangeAspect="1" noTextEdit="1"/>
          </p:cNvSpPr>
          <p:nvPr>
            <p:ph type="sldImg"/>
          </p:nvPr>
        </p:nvSpPr>
        <p:spPr bwMode="auto">
          <a:noFill/>
          <a:ln>
            <a:solidFill>
              <a:srgbClr val="000000"/>
            </a:solidFill>
            <a:miter lim="800000"/>
            <a:headEnd/>
            <a:tailEnd/>
          </a:ln>
        </p:spPr>
      </p:sp>
      <p:sp>
        <p:nvSpPr>
          <p:cNvPr id="84994"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These research questions were developed by Imagine! And Colorado WIN Partners in December of 2008.</a:t>
            </a:r>
          </a:p>
          <a:p>
            <a:pPr eaLnBrk="1" hangingPunct="1">
              <a:spcBef>
                <a:spcPct val="0"/>
              </a:spcBef>
            </a:pPr>
            <a:endParaRPr lang="en-US" smtClean="0"/>
          </a:p>
          <a:p>
            <a:pPr eaLnBrk="1" hangingPunct="1">
              <a:spcBef>
                <a:spcPct val="0"/>
              </a:spcBef>
            </a:pPr>
            <a:r>
              <a:rPr lang="en-US" smtClean="0"/>
              <a:t>4 research areas were discussed.  The research question that elicited the biggest interest to Imagine &amp; WIN Partners was how to Enhance the quality of life for consumers.  </a:t>
            </a:r>
          </a:p>
          <a:p>
            <a:pPr eaLnBrk="1" hangingPunct="1">
              <a:spcBef>
                <a:spcPct val="0"/>
              </a:spcBef>
            </a:pPr>
            <a:endParaRPr lang="en-US" smtClean="0"/>
          </a:p>
          <a:p>
            <a:pPr eaLnBrk="1" hangingPunct="1">
              <a:spcBef>
                <a:spcPct val="0"/>
              </a:spcBef>
            </a:pPr>
            <a:r>
              <a:rPr lang="en-US" smtClean="0"/>
              <a:t>The following is a list of the areas WIN Partners addressed in our data collection and analysis.  </a:t>
            </a:r>
          </a:p>
          <a:p>
            <a:pPr eaLnBrk="1" hangingPunct="1">
              <a:spcBef>
                <a:spcPct val="0"/>
              </a:spcBef>
            </a:pPr>
            <a:endParaRPr lang="en-US" smtClean="0"/>
          </a:p>
          <a:p>
            <a:pPr eaLnBrk="1" hangingPunct="1">
              <a:spcBef>
                <a:spcPct val="0"/>
              </a:spcBef>
            </a:pPr>
            <a:r>
              <a:rPr lang="en-US" smtClean="0"/>
              <a:t>Increased service to customers – </a:t>
            </a:r>
          </a:p>
          <a:p>
            <a:pPr eaLnBrk="1" hangingPunct="1">
              <a:spcBef>
                <a:spcPct val="0"/>
              </a:spcBef>
            </a:pPr>
            <a:r>
              <a:rPr lang="en-US" smtClean="0"/>
              <a:t>Increased active participation with community –</a:t>
            </a:r>
          </a:p>
          <a:p>
            <a:pPr eaLnBrk="1" hangingPunct="1">
              <a:spcBef>
                <a:spcPct val="0"/>
              </a:spcBef>
            </a:pPr>
            <a:r>
              <a:rPr lang="en-US" smtClean="0"/>
              <a:t>Increased communication – </a:t>
            </a:r>
          </a:p>
          <a:p>
            <a:pPr eaLnBrk="1" hangingPunct="1">
              <a:spcBef>
                <a:spcPct val="0"/>
              </a:spcBef>
            </a:pPr>
            <a:r>
              <a:rPr lang="en-US" smtClean="0"/>
              <a:t>Increased independence – </a:t>
            </a:r>
          </a:p>
          <a:p>
            <a:pPr eaLnBrk="1" hangingPunct="1">
              <a:spcBef>
                <a:spcPct val="0"/>
              </a:spcBef>
            </a:pPr>
            <a:r>
              <a:rPr lang="en-US" smtClean="0"/>
              <a:t>Improved health – </a:t>
            </a:r>
          </a:p>
          <a:p>
            <a:pPr eaLnBrk="1" hangingPunct="1">
              <a:spcBef>
                <a:spcPct val="0"/>
              </a:spcBef>
            </a:pPr>
            <a:r>
              <a:rPr lang="en-US" smtClean="0"/>
              <a:t>Satisfaction with services provided through the SmartHome- </a:t>
            </a:r>
          </a:p>
        </p:txBody>
      </p:sp>
      <p:sp>
        <p:nvSpPr>
          <p:cNvPr id="97283"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995020B-3CBC-4FF6-BBEB-9B0C89182255}" type="slidenum">
              <a:rPr lang="en-US">
                <a:solidFill>
                  <a:srgbClr val="000000"/>
                </a:solidFill>
              </a:rPr>
              <a:pPr fontAlgn="base">
                <a:spcBef>
                  <a:spcPct val="0"/>
                </a:spcBef>
                <a:spcAft>
                  <a:spcPct val="0"/>
                </a:spcAft>
                <a:defRPr/>
              </a:pPr>
              <a:t>104</a:t>
            </a:fld>
            <a:endParaRPr lang="en-US">
              <a:solidFill>
                <a:srgbClr val="000000"/>
              </a:solidFill>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87041" name="Slide Image Placeholder 1"/>
          <p:cNvSpPr>
            <a:spLocks noGrp="1" noRot="1" noChangeAspect="1" noTextEdit="1"/>
          </p:cNvSpPr>
          <p:nvPr>
            <p:ph type="sldImg"/>
          </p:nvPr>
        </p:nvSpPr>
        <p:spPr bwMode="auto">
          <a:noFill/>
          <a:ln>
            <a:solidFill>
              <a:srgbClr val="000000"/>
            </a:solidFill>
            <a:miter lim="800000"/>
            <a:headEnd/>
            <a:tailEnd/>
          </a:ln>
        </p:spPr>
      </p:sp>
      <p:sp>
        <p:nvSpPr>
          <p:cNvPr id="87042"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Measures the level of which resident has control in choosing , for example where to work and where to live</a:t>
            </a:r>
          </a:p>
          <a:p>
            <a:pPr eaLnBrk="1" hangingPunct="1">
              <a:spcBef>
                <a:spcPct val="0"/>
              </a:spcBef>
            </a:pPr>
            <a:endParaRPr lang="en-US" smtClean="0"/>
          </a:p>
          <a:p>
            <a:pPr eaLnBrk="1" hangingPunct="1">
              <a:spcBef>
                <a:spcPct val="0"/>
              </a:spcBef>
            </a:pPr>
            <a:r>
              <a:rPr lang="en-US" smtClean="0"/>
              <a:t>Overall, 5 out of 6 residents scores all increased, while only one resident had a decrease in score for Choices and Decision Making 1</a:t>
            </a:r>
          </a:p>
        </p:txBody>
      </p:sp>
      <p:sp>
        <p:nvSpPr>
          <p:cNvPr id="99331"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1AF01311-4BFC-428A-9480-ED98E26E0F97}" type="slidenum">
              <a:rPr lang="en-US">
                <a:solidFill>
                  <a:srgbClr val="000000"/>
                </a:solidFill>
              </a:rPr>
              <a:pPr fontAlgn="base">
                <a:spcBef>
                  <a:spcPct val="0"/>
                </a:spcBef>
                <a:spcAft>
                  <a:spcPct val="0"/>
                </a:spcAft>
                <a:defRPr/>
              </a:pPr>
              <a:t>105</a:t>
            </a:fld>
            <a:endParaRPr lang="en-US">
              <a:solidFill>
                <a:srgbClr val="000000"/>
              </a:solidFill>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89089" name="Slide Image Placeholder 1"/>
          <p:cNvSpPr>
            <a:spLocks noGrp="1" noRot="1" noChangeAspect="1" noTextEdit="1"/>
          </p:cNvSpPr>
          <p:nvPr>
            <p:ph type="sldImg"/>
          </p:nvPr>
        </p:nvSpPr>
        <p:spPr bwMode="auto">
          <a:noFill/>
          <a:ln>
            <a:solidFill>
              <a:srgbClr val="000000"/>
            </a:solidFill>
            <a:miter lim="800000"/>
            <a:headEnd/>
            <a:tailEnd/>
          </a:ln>
        </p:spPr>
      </p:sp>
      <p:sp>
        <p:nvSpPr>
          <p:cNvPr id="89090"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Measures the extent to which residents feel respected by others in their home, at work, etc.</a:t>
            </a:r>
          </a:p>
          <a:p>
            <a:pPr eaLnBrk="1" hangingPunct="1">
              <a:spcBef>
                <a:spcPct val="0"/>
              </a:spcBef>
            </a:pPr>
            <a:endParaRPr lang="en-US" smtClean="0"/>
          </a:p>
          <a:p>
            <a:pPr eaLnBrk="1" hangingPunct="1">
              <a:spcBef>
                <a:spcPct val="0"/>
              </a:spcBef>
            </a:pPr>
            <a:r>
              <a:rPr lang="en-US" smtClean="0"/>
              <a:t>Overall, most residents scores stayed the same or increased in their feelings of respect by others from the time before they moved into the Smarthome</a:t>
            </a:r>
          </a:p>
          <a:p>
            <a:pPr eaLnBrk="1" hangingPunct="1">
              <a:spcBef>
                <a:spcPct val="0"/>
              </a:spcBef>
            </a:pPr>
            <a:endParaRPr lang="en-US" smtClean="0"/>
          </a:p>
          <a:p>
            <a:pPr eaLnBrk="1" hangingPunct="1">
              <a:spcBef>
                <a:spcPct val="0"/>
              </a:spcBef>
            </a:pPr>
            <a:r>
              <a:rPr lang="en-US" smtClean="0"/>
              <a:t>However,  2 resident’s scores decreased indicating a change in their feelings of respect by others</a:t>
            </a:r>
          </a:p>
        </p:txBody>
      </p:sp>
      <p:sp>
        <p:nvSpPr>
          <p:cNvPr id="10137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BF33E638-A968-4554-A7AF-E5B9281F73DE}" type="slidenum">
              <a:rPr lang="en-US">
                <a:solidFill>
                  <a:srgbClr val="000000"/>
                </a:solidFill>
              </a:rPr>
              <a:pPr fontAlgn="base">
                <a:spcBef>
                  <a:spcPct val="0"/>
                </a:spcBef>
                <a:spcAft>
                  <a:spcPct val="0"/>
                </a:spcAft>
                <a:defRPr/>
              </a:pPr>
              <a:t>106</a:t>
            </a:fld>
            <a:endParaRPr lang="en-US">
              <a:solidFill>
                <a:srgbClr val="000000"/>
              </a:solidFill>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91137"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normAutofit fontScale="55000" lnSpcReduction="20000"/>
          </a:bodyPr>
          <a:lstStyle/>
          <a:p>
            <a:pPr eaLnBrk="1" fontAlgn="auto" hangingPunct="1">
              <a:spcBef>
                <a:spcPts val="0"/>
              </a:spcBef>
              <a:spcAft>
                <a:spcPts val="0"/>
              </a:spcAft>
              <a:defRPr/>
            </a:pPr>
            <a:r>
              <a:rPr lang="en-US" dirty="0" smtClean="0"/>
              <a:t>Supports Intensity Scale (SIS): Identifies the type, frequency and duration of supports needed for an individual receiving services in order to complete particular tasks or participate in particular activities.  </a:t>
            </a:r>
          </a:p>
          <a:p>
            <a:pPr eaLnBrk="1" fontAlgn="auto" hangingPunct="1">
              <a:spcBef>
                <a:spcPts val="0"/>
              </a:spcBef>
              <a:spcAft>
                <a:spcPts val="0"/>
              </a:spcAft>
              <a:defRPr/>
            </a:pPr>
            <a:r>
              <a:rPr lang="en-US" dirty="0" smtClean="0"/>
              <a:t>This information is collected through an informal interview.</a:t>
            </a:r>
          </a:p>
          <a:p>
            <a:pPr eaLnBrk="1" fontAlgn="auto" hangingPunct="1">
              <a:spcBef>
                <a:spcPts val="0"/>
              </a:spcBef>
              <a:spcAft>
                <a:spcPts val="0"/>
              </a:spcAft>
              <a:defRPr/>
            </a:pPr>
            <a:r>
              <a:rPr lang="en-US" dirty="0" smtClean="0"/>
              <a:t>SIS covers different domains, or categories, of support needed: </a:t>
            </a:r>
            <a:br>
              <a:rPr lang="en-US" dirty="0" smtClean="0"/>
            </a:br>
            <a:r>
              <a:rPr lang="en-US" dirty="0" smtClean="0"/>
              <a:t>Home Living Activities</a:t>
            </a:r>
            <a:br>
              <a:rPr lang="en-US" dirty="0" smtClean="0"/>
            </a:br>
            <a:r>
              <a:rPr lang="en-US" dirty="0" smtClean="0"/>
              <a:t>Community Living Activities</a:t>
            </a:r>
            <a:br>
              <a:rPr lang="en-US" dirty="0" smtClean="0"/>
            </a:br>
            <a:r>
              <a:rPr lang="en-US" dirty="0" smtClean="0"/>
              <a:t>Lifelong Learning Activities</a:t>
            </a:r>
            <a:br>
              <a:rPr lang="en-US" dirty="0" smtClean="0"/>
            </a:br>
            <a:r>
              <a:rPr lang="en-US" dirty="0" smtClean="0"/>
              <a:t>Employment Activities</a:t>
            </a:r>
            <a:br>
              <a:rPr lang="en-US" dirty="0" smtClean="0"/>
            </a:br>
            <a:r>
              <a:rPr lang="en-US" dirty="0" smtClean="0"/>
              <a:t>Health and Safety Activities</a:t>
            </a:r>
            <a:br>
              <a:rPr lang="en-US" dirty="0" smtClean="0"/>
            </a:br>
            <a:r>
              <a:rPr lang="en-US" dirty="0" smtClean="0"/>
              <a:t>Social Activities</a:t>
            </a:r>
          </a:p>
          <a:p>
            <a:pPr eaLnBrk="1" fontAlgn="auto" hangingPunct="1">
              <a:spcBef>
                <a:spcPts val="0"/>
              </a:spcBef>
              <a:spcAft>
                <a:spcPts val="0"/>
              </a:spcAft>
              <a:defRPr/>
            </a:pPr>
            <a:r>
              <a:rPr lang="en-US" dirty="0" smtClean="0"/>
              <a:t>Each domain has 8 questions.  For each question there are three answers that need to be addressed: 1. What type of support would be needed for that activity? 2. How frequently would that support be needed? 3. How much time in one given day would that support take?</a:t>
            </a:r>
          </a:p>
          <a:p>
            <a:pPr eaLnBrk="1" fontAlgn="auto" hangingPunct="1">
              <a:spcBef>
                <a:spcPts val="0"/>
              </a:spcBef>
              <a:spcAft>
                <a:spcPts val="0"/>
              </a:spcAft>
              <a:defRPr/>
            </a:pPr>
            <a:r>
              <a:rPr lang="en-US" dirty="0" smtClean="0"/>
              <a:t>Responses to the questions are chosen from the rating key of the assessment.</a:t>
            </a:r>
          </a:p>
          <a:p>
            <a:pPr eaLnBrk="1" fontAlgn="auto" hangingPunct="1">
              <a:spcBef>
                <a:spcPts val="0"/>
              </a:spcBef>
              <a:spcAft>
                <a:spcPts val="0"/>
              </a:spcAft>
              <a:defRPr/>
            </a:pPr>
            <a:r>
              <a:rPr lang="en-US" dirty="0" smtClean="0"/>
              <a:t>Type of support: “What type of support would be needed?”</a:t>
            </a:r>
            <a:br>
              <a:rPr lang="en-US" dirty="0" smtClean="0"/>
            </a:br>
            <a:r>
              <a:rPr lang="en-US" dirty="0" smtClean="0"/>
              <a:t>0=none</a:t>
            </a:r>
            <a:br>
              <a:rPr lang="en-US" dirty="0" smtClean="0"/>
            </a:br>
            <a:r>
              <a:rPr lang="en-US" dirty="0" smtClean="0"/>
              <a:t>1=monitoring</a:t>
            </a:r>
            <a:br>
              <a:rPr lang="en-US" dirty="0" smtClean="0"/>
            </a:br>
            <a:r>
              <a:rPr lang="en-US" dirty="0" smtClean="0"/>
              <a:t>2=verbal/gesture prompting</a:t>
            </a:r>
            <a:br>
              <a:rPr lang="en-US" dirty="0" smtClean="0"/>
            </a:br>
            <a:r>
              <a:rPr lang="en-US" dirty="0" smtClean="0"/>
              <a:t>3=partial physical assistance</a:t>
            </a:r>
            <a:br>
              <a:rPr lang="en-US" dirty="0" smtClean="0"/>
            </a:br>
            <a:r>
              <a:rPr lang="en-US" dirty="0" smtClean="0"/>
              <a:t>4=full physical support</a:t>
            </a:r>
          </a:p>
          <a:p>
            <a:pPr eaLnBrk="1" fontAlgn="auto" hangingPunct="1">
              <a:spcBef>
                <a:spcPts val="0"/>
              </a:spcBef>
              <a:spcAft>
                <a:spcPts val="0"/>
              </a:spcAft>
              <a:defRPr/>
            </a:pPr>
            <a:r>
              <a:rPr lang="en-US" dirty="0" smtClean="0"/>
              <a:t>Frequency: “How frequently would that support be needed?”</a:t>
            </a:r>
            <a:br>
              <a:rPr lang="en-US" dirty="0" smtClean="0"/>
            </a:br>
            <a:r>
              <a:rPr lang="en-US" dirty="0" smtClean="0"/>
              <a:t>0=none or less than monthly</a:t>
            </a:r>
            <a:br>
              <a:rPr lang="en-US" dirty="0" smtClean="0"/>
            </a:br>
            <a:r>
              <a:rPr lang="en-US" dirty="0" smtClean="0"/>
              <a:t>1=at least once a month but not once a week</a:t>
            </a:r>
            <a:br>
              <a:rPr lang="en-US" dirty="0" smtClean="0"/>
            </a:br>
            <a:r>
              <a:rPr lang="en-US" dirty="0" smtClean="0"/>
              <a:t>2=at least once a week but not once a day</a:t>
            </a:r>
            <a:br>
              <a:rPr lang="en-US" dirty="0" smtClean="0"/>
            </a:br>
            <a:r>
              <a:rPr lang="en-US" dirty="0" smtClean="0"/>
              <a:t>3=at least once a day but not once an hour</a:t>
            </a:r>
            <a:br>
              <a:rPr lang="en-US" dirty="0" smtClean="0"/>
            </a:br>
            <a:r>
              <a:rPr lang="en-US" dirty="0" smtClean="0"/>
              <a:t>4=hourly or more frequently</a:t>
            </a:r>
          </a:p>
          <a:p>
            <a:pPr eaLnBrk="1" fontAlgn="auto" hangingPunct="1">
              <a:spcBef>
                <a:spcPts val="0"/>
              </a:spcBef>
              <a:spcAft>
                <a:spcPts val="0"/>
              </a:spcAft>
              <a:defRPr/>
            </a:pPr>
            <a:r>
              <a:rPr lang="en-US" dirty="0" smtClean="0"/>
              <a:t>Daily Support Time: “How much time in any given day would that support take?”</a:t>
            </a:r>
            <a:br>
              <a:rPr lang="en-US" dirty="0" smtClean="0"/>
            </a:br>
            <a:r>
              <a:rPr lang="en-US" dirty="0" smtClean="0"/>
              <a:t>0=none</a:t>
            </a:r>
            <a:br>
              <a:rPr lang="en-US" dirty="0" smtClean="0"/>
            </a:br>
            <a:r>
              <a:rPr lang="en-US" dirty="0" smtClean="0"/>
              <a:t>1=less than 30 minutes</a:t>
            </a:r>
            <a:br>
              <a:rPr lang="en-US" dirty="0" smtClean="0"/>
            </a:br>
            <a:r>
              <a:rPr lang="en-US" dirty="0" smtClean="0"/>
              <a:t>2=30 minutes to less than 2 hours</a:t>
            </a:r>
            <a:br>
              <a:rPr lang="en-US" dirty="0" smtClean="0"/>
            </a:br>
            <a:r>
              <a:rPr lang="en-US" dirty="0" smtClean="0"/>
              <a:t>3=2 hours to less than 4 hours</a:t>
            </a:r>
            <a:br>
              <a:rPr lang="en-US" dirty="0" smtClean="0"/>
            </a:br>
            <a:r>
              <a:rPr lang="en-US" dirty="0" smtClean="0"/>
              <a:t>4=4 hours or more</a:t>
            </a:r>
            <a:br>
              <a:rPr lang="en-US" dirty="0" smtClean="0"/>
            </a:br>
            <a:endParaRPr lang="en-US" dirty="0" smtClean="0"/>
          </a:p>
          <a:p>
            <a:pPr eaLnBrk="1" fontAlgn="auto" hangingPunct="1">
              <a:spcBef>
                <a:spcPts val="0"/>
              </a:spcBef>
              <a:spcAft>
                <a:spcPts val="0"/>
              </a:spcAft>
              <a:defRPr/>
            </a:pPr>
            <a:r>
              <a:rPr lang="en-US" dirty="0" smtClean="0"/>
              <a:t>Uses for SIS:</a:t>
            </a:r>
          </a:p>
          <a:p>
            <a:pPr eaLnBrk="1" fontAlgn="auto" hangingPunct="1">
              <a:spcBef>
                <a:spcPts val="0"/>
              </a:spcBef>
              <a:spcAft>
                <a:spcPts val="0"/>
              </a:spcAft>
              <a:defRPr/>
            </a:pPr>
            <a:r>
              <a:rPr lang="en-US" dirty="0" smtClean="0"/>
              <a:t>Created for measuring and planning supports and services for person with intellectual disabilities.  </a:t>
            </a:r>
            <a:br>
              <a:rPr lang="en-US" dirty="0" smtClean="0"/>
            </a:br>
            <a:r>
              <a:rPr lang="en-US" dirty="0" smtClean="0"/>
              <a:t>Can develop Individualized Services Plans and track and decrease or increase in support needs overtime.</a:t>
            </a:r>
          </a:p>
          <a:p>
            <a:pPr eaLnBrk="1" fontAlgn="auto" hangingPunct="1">
              <a:spcBef>
                <a:spcPts val="0"/>
              </a:spcBef>
              <a:spcAft>
                <a:spcPts val="0"/>
              </a:spcAft>
              <a:defRPr/>
            </a:pPr>
            <a:r>
              <a:rPr lang="en-US" dirty="0" smtClean="0"/>
              <a:t>Plan for supports that will improve independence and quality of life. </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Supports refer to an array of resources and strategies including individuals, agencies, money or tangible assets, assistive devices or environments that enable people with developmental disabilities live in typical community settings.</a:t>
            </a:r>
          </a:p>
          <a:p>
            <a:pPr eaLnBrk="1" fontAlgn="auto" hangingPunct="1">
              <a:spcBef>
                <a:spcPts val="0"/>
              </a:spcBef>
              <a:spcAft>
                <a:spcPts val="0"/>
              </a:spcAft>
              <a:defRPr/>
            </a:pPr>
            <a:r>
              <a:rPr lang="en-US" dirty="0" smtClean="0"/>
              <a:t>	“Rather than mold individuals into pre-existing diagnostic categories and force them into existing models of service, the supports approach evaluates the specific needs of the individual and then suggests strategies, services and supports that will optimize individual functioning.”</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**SIS info/goals goes along with the basic tenants of the </a:t>
            </a:r>
            <a:r>
              <a:rPr lang="en-US" dirty="0" err="1" smtClean="0"/>
              <a:t>SmartHome</a:t>
            </a:r>
            <a:r>
              <a:rPr lang="en-US" dirty="0" smtClean="0"/>
              <a:t> and Imagine!.  Like Sterling told me – “to rethink the way we have always thought.”</a:t>
            </a:r>
          </a:p>
        </p:txBody>
      </p:sp>
      <p:sp>
        <p:nvSpPr>
          <p:cNvPr id="105475"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EAA3B2D-BC20-4523-8752-E44D81705439}" type="slidenum">
              <a:rPr lang="en-US">
                <a:solidFill>
                  <a:srgbClr val="000000"/>
                </a:solidFill>
              </a:rPr>
              <a:pPr fontAlgn="base">
                <a:spcBef>
                  <a:spcPct val="0"/>
                </a:spcBef>
                <a:spcAft>
                  <a:spcPct val="0"/>
                </a:spcAft>
                <a:defRPr/>
              </a:pPr>
              <a:t>107</a:t>
            </a:fld>
            <a:endParaRPr lang="en-US">
              <a:solidFill>
                <a:srgbClr val="000000"/>
              </a:solidFill>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93185" name="Slide Image Placeholder 1"/>
          <p:cNvSpPr>
            <a:spLocks noGrp="1" noRot="1" noChangeAspect="1" noTextEdit="1"/>
          </p:cNvSpPr>
          <p:nvPr>
            <p:ph type="sldImg"/>
          </p:nvPr>
        </p:nvSpPr>
        <p:spPr bwMode="auto">
          <a:noFill/>
          <a:ln>
            <a:solidFill>
              <a:srgbClr val="000000"/>
            </a:solidFill>
            <a:miter lim="800000"/>
            <a:headEnd/>
            <a:tailEnd/>
          </a:ln>
        </p:spPr>
      </p:sp>
      <p:sp>
        <p:nvSpPr>
          <p:cNvPr id="9318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Support Needs Index is a single score indicating the overall level of supports needed for the individual.  This is done by taking the raw scores of each Activity Subscale as ranked during the interview.  Then using Standard Scores and Percentiles as noted in Appendix 6.2 to get to the Composite Standard Score (Appendix 6.3).  These numbers represent the overall support needs of each individual from Round 1 which was administered prior to the residents moving into the SmartHome (Range from 2006-2008) and Round 2 which was administered August 2010, 1 year after moving into the SmartHome.  </a:t>
            </a:r>
          </a:p>
          <a:p>
            <a:pPr eaLnBrk="1" hangingPunct="1">
              <a:spcBef>
                <a:spcPct val="0"/>
              </a:spcBef>
            </a:pPr>
            <a:endParaRPr lang="en-US" smtClean="0"/>
          </a:p>
          <a:p>
            <a:pPr eaLnBrk="1" hangingPunct="1">
              <a:spcBef>
                <a:spcPct val="0"/>
              </a:spcBef>
            </a:pPr>
            <a:r>
              <a:rPr lang="en-US" smtClean="0"/>
              <a:t>Mandy – Increase of 3 (47-50)</a:t>
            </a:r>
          </a:p>
          <a:p>
            <a:pPr eaLnBrk="1" hangingPunct="1">
              <a:spcBef>
                <a:spcPct val="0"/>
              </a:spcBef>
            </a:pPr>
            <a:r>
              <a:rPr lang="en-US" smtClean="0"/>
              <a:t>Rae – Decrease of 15 (18-3)</a:t>
            </a:r>
            <a:br>
              <a:rPr lang="en-US" smtClean="0"/>
            </a:br>
            <a:r>
              <a:rPr lang="en-US" smtClean="0"/>
              <a:t>Gerald – Remained the same (82)</a:t>
            </a:r>
          </a:p>
          <a:p>
            <a:pPr eaLnBrk="1" hangingPunct="1">
              <a:spcBef>
                <a:spcPct val="0"/>
              </a:spcBef>
            </a:pPr>
            <a:r>
              <a:rPr lang="en-US" smtClean="0"/>
              <a:t>John – Decrease of 3 (7-4)</a:t>
            </a:r>
          </a:p>
          <a:p>
            <a:pPr eaLnBrk="1" hangingPunct="1">
              <a:spcBef>
                <a:spcPct val="0"/>
              </a:spcBef>
            </a:pPr>
            <a:r>
              <a:rPr lang="en-US" smtClean="0"/>
              <a:t>Rebecca – Remained the same (13)</a:t>
            </a:r>
            <a:br>
              <a:rPr lang="en-US" smtClean="0"/>
            </a:br>
            <a:r>
              <a:rPr lang="en-US" smtClean="0"/>
              <a:t>Chris – Decrease of 41 (55-14)</a:t>
            </a:r>
          </a:p>
          <a:p>
            <a:pPr eaLnBrk="1" hangingPunct="1">
              <a:spcBef>
                <a:spcPct val="0"/>
              </a:spcBef>
            </a:pPr>
            <a:r>
              <a:rPr lang="en-US" smtClean="0"/>
              <a:t>Donna – Decrease of 2 (37-35)</a:t>
            </a:r>
          </a:p>
          <a:p>
            <a:pPr eaLnBrk="1" hangingPunct="1">
              <a:spcBef>
                <a:spcPct val="0"/>
              </a:spcBef>
            </a:pPr>
            <a:r>
              <a:rPr lang="en-US" smtClean="0"/>
              <a:t>Lana – Decrease of 12 (14-2)</a:t>
            </a:r>
          </a:p>
          <a:p>
            <a:pPr eaLnBrk="1" hangingPunct="1">
              <a:spcBef>
                <a:spcPct val="0"/>
              </a:spcBef>
            </a:pPr>
            <a:endParaRPr lang="en-US" smtClean="0"/>
          </a:p>
        </p:txBody>
      </p:sp>
      <p:sp>
        <p:nvSpPr>
          <p:cNvPr id="107523"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09874B3-C6A4-496F-83FD-47737AC4D326}" type="slidenum">
              <a:rPr lang="en-US">
                <a:solidFill>
                  <a:srgbClr val="000000"/>
                </a:solidFill>
              </a:rPr>
              <a:pPr fontAlgn="base">
                <a:spcBef>
                  <a:spcPct val="0"/>
                </a:spcBef>
                <a:spcAft>
                  <a:spcPct val="0"/>
                </a:spcAft>
                <a:defRPr/>
              </a:pPr>
              <a:t>108</a:t>
            </a:fld>
            <a:endParaRPr lang="en-US">
              <a:solidFill>
                <a:srgbClr val="000000"/>
              </a:solidFill>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96257" name="Slide Image Placeholder 1"/>
          <p:cNvSpPr>
            <a:spLocks noGrp="1" noRot="1" noChangeAspect="1" noTextEdit="1"/>
          </p:cNvSpPr>
          <p:nvPr>
            <p:ph type="sldImg"/>
          </p:nvPr>
        </p:nvSpPr>
        <p:spPr bwMode="auto">
          <a:noFill/>
          <a:ln>
            <a:solidFill>
              <a:srgbClr val="000000"/>
            </a:solidFill>
            <a:miter lim="800000"/>
            <a:headEnd/>
            <a:tailEnd/>
          </a:ln>
        </p:spPr>
      </p:sp>
      <p:sp>
        <p:nvSpPr>
          <p:cNvPr id="96258"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Part B: Q1 – Getting from place to place throughout the community</a:t>
            </a:r>
          </a:p>
          <a:p>
            <a:pPr eaLnBrk="1" hangingPunct="1">
              <a:spcBef>
                <a:spcPct val="0"/>
              </a:spcBef>
            </a:pPr>
            <a:r>
              <a:rPr lang="en-US" smtClean="0"/>
              <a:t>Handheld GPS Device (UMPC) – Not rugged enough.</a:t>
            </a:r>
          </a:p>
          <a:p>
            <a:pPr eaLnBrk="1" hangingPunct="1">
              <a:spcBef>
                <a:spcPct val="0"/>
              </a:spcBef>
            </a:pPr>
            <a:endParaRPr lang="en-US" smtClean="0"/>
          </a:p>
          <a:p>
            <a:pPr eaLnBrk="1" hangingPunct="1">
              <a:spcBef>
                <a:spcPct val="0"/>
              </a:spcBef>
            </a:pPr>
            <a:r>
              <a:rPr lang="en-US" smtClean="0"/>
              <a:t>Rae – Time 1: 7 (2,2,3), Time 2: 0 -**SmartHome staff know what factors resulted in this change?</a:t>
            </a:r>
          </a:p>
          <a:p>
            <a:pPr eaLnBrk="1" hangingPunct="1">
              <a:spcBef>
                <a:spcPct val="0"/>
              </a:spcBef>
            </a:pPr>
            <a:endParaRPr lang="en-US" smtClean="0"/>
          </a:p>
          <a:p>
            <a:pPr eaLnBrk="1" hangingPunct="1">
              <a:spcBef>
                <a:spcPct val="0"/>
              </a:spcBef>
            </a:pPr>
            <a:r>
              <a:rPr lang="en-US" smtClean="0"/>
              <a:t>Chris – Time 1: 11 (3,4,4), Time 2: 0 – Possible result of the UMPC?</a:t>
            </a:r>
          </a:p>
          <a:p>
            <a:pPr eaLnBrk="1" hangingPunct="1">
              <a:spcBef>
                <a:spcPct val="0"/>
              </a:spcBef>
            </a:pPr>
            <a:endParaRPr lang="en-US" smtClean="0"/>
          </a:p>
          <a:p>
            <a:pPr eaLnBrk="1" hangingPunct="1">
              <a:spcBef>
                <a:spcPct val="0"/>
              </a:spcBef>
            </a:pPr>
            <a:r>
              <a:rPr lang="en-US" smtClean="0"/>
              <a:t>Lana – Time 1: 8 (3,2,3), Time 2: 0 – SmartHome staff know what factors resulted in this change?</a:t>
            </a:r>
          </a:p>
          <a:p>
            <a:pPr eaLnBrk="1" hangingPunct="1">
              <a:spcBef>
                <a:spcPct val="0"/>
              </a:spcBef>
            </a:pPr>
            <a:endParaRPr lang="en-US" smtClean="0"/>
          </a:p>
          <a:p>
            <a:pPr eaLnBrk="1" hangingPunct="1">
              <a:spcBef>
                <a:spcPct val="0"/>
              </a:spcBef>
            </a:pPr>
            <a:r>
              <a:rPr lang="en-US" smtClean="0"/>
              <a:t>***PICTURE OF TECH BEING USED – UPMC being used by Chris</a:t>
            </a:r>
          </a:p>
          <a:p>
            <a:pPr eaLnBrk="1" hangingPunct="1">
              <a:spcBef>
                <a:spcPct val="0"/>
              </a:spcBef>
            </a:pPr>
            <a:endParaRPr lang="en-US" smtClean="0"/>
          </a:p>
        </p:txBody>
      </p:sp>
      <p:sp>
        <p:nvSpPr>
          <p:cNvPr id="110595"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61777570-F9DC-4DDE-AEB5-AE650863BDB9}" type="slidenum">
              <a:rPr lang="en-US"/>
              <a:pPr fontAlgn="base">
                <a:spcBef>
                  <a:spcPct val="0"/>
                </a:spcBef>
                <a:spcAft>
                  <a:spcPct val="0"/>
                </a:spcAft>
                <a:defRPr/>
              </a:pPr>
              <a:t>109</a:t>
            </a:fld>
            <a:endParaRPr 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9830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98306" name="Rectangle 3"/>
          <p:cNvSpPr>
            <a:spLocks noGrp="1" noChangeArrowheads="1"/>
          </p:cNvSpPr>
          <p:nvPr>
            <p:ph type="body" idx="1"/>
          </p:nvPr>
        </p:nvSpPr>
        <p:spPr bwMode="auto">
          <a:noFill/>
        </p:spPr>
        <p:txBody>
          <a:bodyPr wrap="square" lIns="90364" tIns="45183" rIns="90364" bIns="45183" numCol="1" anchor="t" anchorCtr="0" compatLnSpc="1">
            <a:prstTxWarp prst="textNoShape">
              <a:avLst/>
            </a:prstTxWarp>
          </a:bodyPr>
          <a:lstStyle/>
          <a:p>
            <a:pPr eaLnBrk="1" hangingPunct="1">
              <a:spcBef>
                <a:spcPct val="0"/>
              </a:spcBef>
            </a:pPr>
            <a:endParaRPr lang="en-US" smtClean="0"/>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00353"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lIns="91846" tIns="45924" rIns="91846" bIns="45924" anchor="b"/>
          <a:lstStyle/>
          <a:p>
            <a:pPr algn="r" defTabSz="915988"/>
            <a:fld id="{C41AB33F-6C0B-43EA-8C5E-D05DC1FE0CCB}" type="slidenum">
              <a:rPr lang="en-US" sz="1200">
                <a:latin typeface="Times New Roman" pitchFamily="18" charset="0"/>
              </a:rPr>
              <a:pPr algn="r" defTabSz="915988"/>
              <a:t>111</a:t>
            </a:fld>
            <a:endParaRPr lang="en-US" sz="1200">
              <a:latin typeface="Times New Roman" pitchFamily="18" charset="0"/>
            </a:endParaRPr>
          </a:p>
        </p:txBody>
      </p:sp>
      <p:sp>
        <p:nvSpPr>
          <p:cNvPr id="100354"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00355" name="Rectangle 3"/>
          <p:cNvSpPr>
            <a:spLocks noGrp="1" noChangeArrowheads="1"/>
          </p:cNvSpPr>
          <p:nvPr>
            <p:ph type="body" idx="1"/>
          </p:nvPr>
        </p:nvSpPr>
        <p:spPr bwMode="auto">
          <a:noFill/>
        </p:spPr>
        <p:txBody>
          <a:bodyPr wrap="square" lIns="91846" tIns="45924" rIns="91846" bIns="45924" numCol="1" anchor="t" anchorCtr="0" compatLnSpc="1">
            <a:prstTxWarp prst="textNoShape">
              <a:avLst/>
            </a:prstTxWarp>
          </a:bodyPr>
          <a:lstStyle/>
          <a:p>
            <a:pPr eaLnBrk="1" hangingPunct="1">
              <a:spcBef>
                <a:spcPct val="0"/>
              </a:spcBef>
            </a:pPr>
            <a:endParaRPr lang="en-US" sz="240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fld id="{C4A4429E-2998-DF46-9BBB-2B4D78CB4B14}" type="datetimeFigureOut">
              <a:rPr lang="en-US" smtClean="0"/>
              <a:pPr/>
              <a:t>7/19/11</a:t>
            </a:fld>
            <a:endParaRPr lang="en-US"/>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en-US"/>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D6E9992E-B036-2B48-A0C4-594BDC363EC4}"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fld id="{C4A4429E-2998-DF46-9BBB-2B4D78CB4B14}" type="datetimeFigureOut">
              <a:rPr lang="en-US" smtClean="0"/>
              <a:pPr/>
              <a:t>7/19/11</a:t>
            </a:fld>
            <a:endParaRPr lang="en-US"/>
          </a:p>
        </p:txBody>
      </p:sp>
      <p:sp>
        <p:nvSpPr>
          <p:cNvPr id="9" name="Slide Number Placeholder 8"/>
          <p:cNvSpPr>
            <a:spLocks noGrp="1"/>
          </p:cNvSpPr>
          <p:nvPr>
            <p:ph type="sldNum" sz="quarter" idx="15"/>
          </p:nvPr>
        </p:nvSpPr>
        <p:spPr/>
        <p:txBody>
          <a:bodyPr rtlCol="0"/>
          <a:lstStyle/>
          <a:p>
            <a:fld id="{D6E9992E-B036-2B48-A0C4-594BDC363EC4}" type="slidenum">
              <a:rPr lang="en-US" smtClean="0"/>
              <a:pPr/>
              <a:t>‹#›</a:t>
            </a:fld>
            <a:endParaRPr lang="en-US"/>
          </a:p>
        </p:txBody>
      </p:sp>
      <p:sp>
        <p:nvSpPr>
          <p:cNvPr id="10" name="Footer Placeholder 9"/>
          <p:cNvSpPr>
            <a:spLocks noGrp="1"/>
          </p:cNvSpPr>
          <p:nvPr>
            <p:ph type="ftr" sz="quarter" idx="16"/>
          </p:nvPr>
        </p:nvSpPr>
        <p:spPr/>
        <p:txBody>
          <a:bodyPr rtlCol="0"/>
          <a:lstStyle/>
          <a:p>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C4A4429E-2998-DF46-9BBB-2B4D78CB4B14}" type="datetimeFigureOut">
              <a:rPr lang="en-US" smtClean="0"/>
              <a:pPr/>
              <a:t>7/19/11</a:t>
            </a:fld>
            <a:endParaRPr lang="en-US"/>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en-US"/>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fld id="{D6E9992E-B036-2B48-A0C4-594BDC363EC4}"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C4A4429E-2998-DF46-9BBB-2B4D78CB4B14}" type="datetimeFigureOut">
              <a:rPr lang="en-US" smtClean="0"/>
              <a:pPr/>
              <a:t>7/19/11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E9992E-B036-2B48-A0C4-594BDC363EC4}" type="slidenum">
              <a:rPr lang="en-US" smtClean="0"/>
              <a:pPr/>
              <a:t>‹#›</a:t>
            </a:fld>
            <a:endParaRPr lang="en-US"/>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C4A4429E-2998-DF46-9BBB-2B4D78CB4B14}" type="datetimeFigureOut">
              <a:rPr lang="en-US" smtClean="0"/>
              <a:pPr/>
              <a:t>7/19/11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6E9992E-B036-2B48-A0C4-594BDC363EC4}" type="slidenum">
              <a:rPr lang="en-US" smtClean="0"/>
              <a:pPr/>
              <a:t>‹#›</a:t>
            </a:fld>
            <a:endParaRPr lang="en-US"/>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fld id="{C4A4429E-2998-DF46-9BBB-2B4D78CB4B14}" type="datetimeFigureOut">
              <a:rPr lang="en-US" smtClean="0"/>
              <a:pPr/>
              <a:t>7/19/11</a:t>
            </a:fld>
            <a:endParaRPr lang="en-US"/>
          </a:p>
        </p:txBody>
      </p:sp>
      <p:sp>
        <p:nvSpPr>
          <p:cNvPr id="7" name="Slide Number Placeholder 6"/>
          <p:cNvSpPr>
            <a:spLocks noGrp="1"/>
          </p:cNvSpPr>
          <p:nvPr>
            <p:ph type="sldNum" sz="quarter" idx="11"/>
          </p:nvPr>
        </p:nvSpPr>
        <p:spPr/>
        <p:txBody>
          <a:bodyPr rtlCol="0"/>
          <a:lstStyle/>
          <a:p>
            <a:fld id="{D6E9992E-B036-2B48-A0C4-594BDC363EC4}" type="slidenum">
              <a:rPr lang="en-US" smtClean="0"/>
              <a:pPr/>
              <a:t>‹#›</a:t>
            </a:fld>
            <a:endParaRPr lang="en-US"/>
          </a:p>
        </p:txBody>
      </p:sp>
      <p:sp>
        <p:nvSpPr>
          <p:cNvPr id="8" name="Footer Placeholder 7"/>
          <p:cNvSpPr>
            <a:spLocks noGrp="1"/>
          </p:cNvSpPr>
          <p:nvPr>
            <p:ph type="ftr" sz="quarter" idx="12"/>
          </p:nvPr>
        </p:nvSpPr>
        <p:spPr/>
        <p:txBody>
          <a:bodyPr rtlCol="0"/>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4A4429E-2998-DF46-9BBB-2B4D78CB4B14}" type="datetimeFigureOut">
              <a:rPr lang="en-US" smtClean="0"/>
              <a:pPr/>
              <a:t>7/19/11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6E9992E-B036-2B48-A0C4-594BDC363EC4}"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objTx" preserve="1">
  <p:cSld name="Content with Caption">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fld id="{C4A4429E-2998-DF46-9BBB-2B4D78CB4B14}" type="datetimeFigureOut">
              <a:rPr lang="en-US" smtClean="0"/>
              <a:pPr/>
              <a:t>7/19/11</a:t>
            </a:fld>
            <a:endParaRPr lang="en-US"/>
          </a:p>
        </p:txBody>
      </p:sp>
      <p:sp>
        <p:nvSpPr>
          <p:cNvPr id="22" name="Slide Number Placeholder 21"/>
          <p:cNvSpPr>
            <a:spLocks noGrp="1"/>
          </p:cNvSpPr>
          <p:nvPr>
            <p:ph type="sldNum" sz="quarter" idx="15"/>
          </p:nvPr>
        </p:nvSpPr>
        <p:spPr/>
        <p:txBody>
          <a:bodyPr rtlCol="0"/>
          <a:lstStyle/>
          <a:p>
            <a:fld id="{D6E9992E-B036-2B48-A0C4-594BDC363EC4}" type="slidenum">
              <a:rPr lang="en-US" smtClean="0"/>
              <a:pPr/>
              <a:t>‹#›</a:t>
            </a:fld>
            <a:endParaRPr lang="en-US"/>
          </a:p>
        </p:txBody>
      </p:sp>
      <p:sp>
        <p:nvSpPr>
          <p:cNvPr id="23" name="Footer Placeholder 22"/>
          <p:cNvSpPr>
            <a:spLocks noGrp="1"/>
          </p:cNvSpPr>
          <p:nvPr>
            <p:ph type="ftr" sz="quarter" idx="16"/>
          </p:nvPr>
        </p:nvSpPr>
        <p:spPr/>
        <p:txBody>
          <a:bodyPr rtlCol="0"/>
          <a:lstStyle/>
          <a:p>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fld id="{C4A4429E-2998-DF46-9BBB-2B4D78CB4B14}" type="datetimeFigureOut">
              <a:rPr lang="en-US" smtClean="0"/>
              <a:pPr/>
              <a:t>7/19/11</a:t>
            </a:fld>
            <a:endParaRPr lang="en-US"/>
          </a:p>
        </p:txBody>
      </p:sp>
      <p:sp>
        <p:nvSpPr>
          <p:cNvPr id="18" name="Slide Number Placeholder 17"/>
          <p:cNvSpPr>
            <a:spLocks noGrp="1"/>
          </p:cNvSpPr>
          <p:nvPr>
            <p:ph type="sldNum" sz="quarter" idx="11"/>
          </p:nvPr>
        </p:nvSpPr>
        <p:spPr/>
        <p:txBody>
          <a:bodyPr rtlCol="0"/>
          <a:lstStyle/>
          <a:p>
            <a:fld id="{D6E9992E-B036-2B48-A0C4-594BDC363EC4}" type="slidenum">
              <a:rPr lang="en-US" smtClean="0"/>
              <a:pPr/>
              <a:t>‹#›</a:t>
            </a:fld>
            <a:endParaRPr lang="en-US"/>
          </a:p>
        </p:txBody>
      </p:sp>
      <p:sp>
        <p:nvSpPr>
          <p:cNvPr id="21" name="Footer Placeholder 20"/>
          <p:cNvSpPr>
            <a:spLocks noGrp="1"/>
          </p:cNvSpPr>
          <p:nvPr>
            <p:ph type="ftr" sz="quarter" idx="12"/>
          </p:nvPr>
        </p:nvSpPr>
        <p:spPr/>
        <p:txBody>
          <a:bodyPr rtlCol="0"/>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C4A4429E-2998-DF46-9BBB-2B4D78CB4B14}" type="datetimeFigureOut">
              <a:rPr lang="en-US" smtClean="0"/>
              <a:pPr/>
              <a:t>7/19/11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E9992E-B036-2B48-A0C4-594BDC363EC4}"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C4A4429E-2998-DF46-9BBB-2B4D78CB4B14}" type="datetimeFigureOut">
              <a:rPr lang="en-US" smtClean="0"/>
              <a:pPr/>
              <a:t>7/19/11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E9992E-B036-2B48-A0C4-594BDC363EC4}"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title" preserve="1">
  <p:cSld name="Title Slide">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le 28"/>
          <p:cNvSpPr>
            <a:spLocks noGrp="1"/>
          </p:cNvSpPr>
          <p:nvPr>
            <p:ph type="ctrTitle"/>
          </p:nvPr>
        </p:nvSpPr>
        <p:spPr>
          <a:xfrm>
            <a:off x="381000" y="4853411"/>
            <a:ext cx="8458200" cy="1222375"/>
          </a:xfrm>
        </p:spPr>
        <p:txBody>
          <a:bodyPr anchor="t"/>
          <a:lstStyle/>
          <a:p>
            <a:r>
              <a:rPr kumimoji="0" lang="en-US" smtClean="0"/>
              <a:t>Click to edit Master title style</a:t>
            </a:r>
            <a:endParaRPr kumimoji="0" lang="en-US"/>
          </a:p>
        </p:txBody>
      </p:sp>
      <p:sp>
        <p:nvSpPr>
          <p:cNvPr id="9" name="Subtitl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16" name="Date Placeholder 15"/>
          <p:cNvSpPr>
            <a:spLocks noGrp="1"/>
          </p:cNvSpPr>
          <p:nvPr>
            <p:ph type="dt" sz="half" idx="10"/>
          </p:nvPr>
        </p:nvSpPr>
        <p:spPr/>
        <p:txBody>
          <a:bodyPr/>
          <a:lstStyle/>
          <a:p>
            <a:fld id="{C4A4429E-2998-DF46-9BBB-2B4D78CB4B14}" type="datetimeFigureOut">
              <a:rPr lang="en-US" smtClean="0"/>
              <a:pPr/>
              <a:t>7/19/11</a:t>
            </a:fld>
            <a:endParaRPr lang="en-US"/>
          </a:p>
        </p:txBody>
      </p:sp>
      <p:sp>
        <p:nvSpPr>
          <p:cNvPr id="2" name="Footer Placeholder 1"/>
          <p:cNvSpPr>
            <a:spLocks noGrp="1"/>
          </p:cNvSpPr>
          <p:nvPr>
            <p:ph type="ftr" sz="quarter" idx="11"/>
          </p:nvPr>
        </p:nvSpPr>
        <p:spPr/>
        <p:txBody>
          <a:bodyPr/>
          <a:lstStyle/>
          <a:p>
            <a:endParaRPr lang="en-US"/>
          </a:p>
        </p:txBody>
      </p:sp>
      <p:sp>
        <p:nvSpPr>
          <p:cNvPr id="15" name="Slide Number Placeholder 14"/>
          <p:cNvSpPr>
            <a:spLocks noGrp="1"/>
          </p:cNvSpPr>
          <p:nvPr>
            <p:ph type="sldNum" sz="quarter" idx="12"/>
          </p:nvPr>
        </p:nvSpPr>
        <p:spPr>
          <a:xfrm>
            <a:off x="8229600" y="6473952"/>
            <a:ext cx="758952" cy="246888"/>
          </a:xfrm>
        </p:spPr>
        <p:txBody>
          <a:bodyPr/>
          <a:lstStyle/>
          <a:p>
            <a:fld id="{D6E9992E-B036-2B48-A0C4-594BDC363EC4}" type="slidenum">
              <a:rPr lang="en-US" smtClean="0"/>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kumimoji="0" lang="en-US" smtClean="0"/>
              <a:t>Click to edit Master title style</a:t>
            </a:r>
            <a:endParaRPr kumimoji="0" lang="en-US"/>
          </a:p>
        </p:txBody>
      </p:sp>
      <p:sp>
        <p:nvSpPr>
          <p:cNvPr id="27" name="Content Placeholder 26"/>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C4A4429E-2998-DF46-9BBB-2B4D78CB4B14}" type="datetimeFigureOut">
              <a:rPr lang="en-US" smtClean="0"/>
              <a:pPr/>
              <a:t>7/19/11</a:t>
            </a:fld>
            <a:endParaRPr lang="en-US"/>
          </a:p>
        </p:txBody>
      </p:sp>
      <p:sp>
        <p:nvSpPr>
          <p:cNvPr id="19" name="Footer Placeholder 18"/>
          <p:cNvSpPr>
            <a:spLocks noGrp="1"/>
          </p:cNvSpPr>
          <p:nvPr>
            <p:ph type="ftr" sz="quarter" idx="11"/>
          </p:nvPr>
        </p:nvSpPr>
        <p:spPr>
          <a:xfrm>
            <a:off x="3581400" y="76200"/>
            <a:ext cx="2895600" cy="288925"/>
          </a:xfrm>
        </p:spPr>
        <p:txBody>
          <a:bodyPr/>
          <a:lstStyle/>
          <a:p>
            <a:endParaRPr lang="en-US"/>
          </a:p>
        </p:txBody>
      </p:sp>
      <p:sp>
        <p:nvSpPr>
          <p:cNvPr id="16" name="Slide Number Placeholder 15"/>
          <p:cNvSpPr>
            <a:spLocks noGrp="1"/>
          </p:cNvSpPr>
          <p:nvPr>
            <p:ph type="sldNum" sz="quarter" idx="12"/>
          </p:nvPr>
        </p:nvSpPr>
        <p:spPr>
          <a:xfrm>
            <a:off x="8229600" y="6473952"/>
            <a:ext cx="758952" cy="246888"/>
          </a:xfrm>
        </p:spPr>
        <p:txBody>
          <a:bodyPr/>
          <a:lstStyle/>
          <a:p>
            <a:fld id="{D6E9992E-B036-2B48-A0C4-594BDC363EC4}" type="slidenum">
              <a:rPr lang="en-US" smtClean="0"/>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secHead" preserve="1">
  <p:cSld name="Section Header">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Text Placeholder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9" name="Date Placeholder 18"/>
          <p:cNvSpPr>
            <a:spLocks noGrp="1"/>
          </p:cNvSpPr>
          <p:nvPr>
            <p:ph type="dt" sz="half" idx="10"/>
          </p:nvPr>
        </p:nvSpPr>
        <p:spPr/>
        <p:txBody>
          <a:bodyPr/>
          <a:lstStyle/>
          <a:p>
            <a:fld id="{C4A4429E-2998-DF46-9BBB-2B4D78CB4B14}" type="datetimeFigureOut">
              <a:rPr lang="en-US" smtClean="0"/>
              <a:pPr/>
              <a:t>7/19/11</a:t>
            </a:fld>
            <a:endParaRPr lang="en-US"/>
          </a:p>
        </p:txBody>
      </p:sp>
      <p:sp>
        <p:nvSpPr>
          <p:cNvPr id="11" name="Footer Placeholder 10"/>
          <p:cNvSpPr>
            <a:spLocks noGrp="1"/>
          </p:cNvSpPr>
          <p:nvPr>
            <p:ph type="ftr" sz="quarter" idx="11"/>
          </p:nvPr>
        </p:nvSpPr>
        <p:spPr/>
        <p:txBody>
          <a:bodyPr/>
          <a:lstStyle/>
          <a:p>
            <a:endParaRPr lang="en-US"/>
          </a:p>
        </p:txBody>
      </p:sp>
      <p:sp>
        <p:nvSpPr>
          <p:cNvPr id="16" name="Slide Number Placeholder 15"/>
          <p:cNvSpPr>
            <a:spLocks noGrp="1"/>
          </p:cNvSpPr>
          <p:nvPr>
            <p:ph type="sldNum" sz="quarter" idx="12"/>
          </p:nvPr>
        </p:nvSpPr>
        <p:spPr/>
        <p:txBody>
          <a:bodyPr/>
          <a:lstStyle/>
          <a:p>
            <a:fld id="{D6E9992E-B036-2B48-A0C4-594BDC363EC4}" type="slidenum">
              <a:rPr lang="en-US" smtClean="0"/>
              <a:pPr/>
              <a:t>‹#›</a:t>
            </a:fld>
            <a:endParaRPr lang="en-US"/>
          </a:p>
        </p:txBody>
      </p:sp>
      <p:sp>
        <p:nvSpPr>
          <p:cNvPr id="8" name="Title 7"/>
          <p:cNvSpPr>
            <a:spLocks noGrp="1"/>
          </p:cNvSpPr>
          <p:nvPr>
            <p:ph type="title"/>
          </p:nvPr>
        </p:nvSpPr>
        <p:spPr>
          <a:xfrm>
            <a:off x="180475" y="2947085"/>
            <a:ext cx="8686800" cy="1184825"/>
          </a:xfrm>
        </p:spPr>
        <p:txBody>
          <a:bodyPr rtlCol="0" anchor="t"/>
          <a:lstStyle>
            <a:lvl1pPr algn="r">
              <a:defRPr/>
            </a:lvl1pPr>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4" name="Content Placeholder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0"/>
          </p:nvPr>
        </p:nvSpPr>
        <p:spPr/>
        <p:txBody>
          <a:bodyPr/>
          <a:lstStyle/>
          <a:p>
            <a:fld id="{C4A4429E-2998-DF46-9BBB-2B4D78CB4B14}" type="datetimeFigureOut">
              <a:rPr lang="en-US" smtClean="0"/>
              <a:pPr/>
              <a:t>7/19/11</a:t>
            </a:fld>
            <a:endParaRPr lang="en-US"/>
          </a:p>
        </p:txBody>
      </p:sp>
      <p:sp>
        <p:nvSpPr>
          <p:cNvPr id="10" name="Footer Placeholder 9"/>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D6E9992E-B036-2B48-A0C4-594BDC363EC4}" type="slidenum">
              <a:rPr lang="en-US" smtClean="0"/>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twoTxTwoObj" preserve="1">
  <p:cSld name="Comparison">
    <p:spTree>
      <p:nvGrpSpPr>
        <p:cNvPr id="1" name=""/>
        <p:cNvGrpSpPr/>
        <p:nvPr/>
      </p:nvGrpSpPr>
      <p:grpSpPr>
        <a:xfrm>
          <a:off x="0" y="0"/>
          <a:ext cx="0" cy="0"/>
          <a:chOff x="0" y="0"/>
          <a:chExt cx="0" cy="0"/>
        </a:xfrm>
      </p:grpSpPr>
      <p:sp>
        <p:nvSpPr>
          <p:cNvPr id="29" name="Title 28"/>
          <p:cNvSpPr>
            <a:spLocks noGrp="1"/>
          </p:cNvSpPr>
          <p:nvPr>
            <p:ph type="title"/>
          </p:nvPr>
        </p:nvSpPr>
        <p:spPr>
          <a:xfrm>
            <a:off x="304800" y="5410200"/>
            <a:ext cx="8610600" cy="882650"/>
          </a:xfrm>
        </p:spPr>
        <p:txBody>
          <a:bodyPr anchor="ctr"/>
          <a:lstStyle>
            <a:lvl1pPr>
              <a:defRPr/>
            </a:lvl1pPr>
          </a:lstStyle>
          <a:p>
            <a:r>
              <a:rPr kumimoji="0" lang="en-US" smtClean="0"/>
              <a:t>Click to edit Master title style</a:t>
            </a:r>
            <a:endParaRPr kumimoji="0" lang="en-US"/>
          </a:p>
        </p:txBody>
      </p:sp>
      <p:sp>
        <p:nvSpPr>
          <p:cNvPr id="13" name="Text Placeholder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25" name="Text Placeholder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Content Placeholder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8" name="Content Placeholder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0"/>
          </p:nvPr>
        </p:nvSpPr>
        <p:spPr/>
        <p:txBody>
          <a:bodyPr/>
          <a:lstStyle/>
          <a:p>
            <a:fld id="{C4A4429E-2998-DF46-9BBB-2B4D78CB4B14}" type="datetimeFigureOut">
              <a:rPr lang="en-US" smtClean="0"/>
              <a:pPr/>
              <a:t>7/19/11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229600" y="6477000"/>
            <a:ext cx="762000" cy="246888"/>
          </a:xfrm>
        </p:spPr>
        <p:txBody>
          <a:bodyPr/>
          <a:lstStyle/>
          <a:p>
            <a:fld id="{D6E9992E-B036-2B48-A0C4-594BDC363EC4}" type="slidenum">
              <a:rPr lang="en-US" smtClean="0"/>
              <a:pPr/>
              <a:t>‹#›</a:t>
            </a:fld>
            <a:endParaRPr lang="en-US"/>
          </a:p>
        </p:txBody>
      </p:sp>
      <p:sp>
        <p:nvSpPr>
          <p:cNvPr id="11" name="Straight Connector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C4A4429E-2998-DF46-9BBB-2B4D78CB4B14}" type="datetimeFigureOut">
              <a:rPr lang="en-US" smtClean="0"/>
              <a:pPr/>
              <a:t>7/19/11</a:t>
            </a:fld>
            <a:endParaRPr lang="en-US"/>
          </a:p>
        </p:txBody>
      </p:sp>
      <p:sp>
        <p:nvSpPr>
          <p:cNvPr id="21" name="Footer Placeholder 20"/>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E9992E-B036-2B48-A0C4-594BDC363EC4}" type="slidenum">
              <a:rPr lang="en-US" smtClean="0"/>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blank" preserve="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C4A4429E-2998-DF46-9BBB-2B4D78CB4B14}" type="datetimeFigureOut">
              <a:rPr lang="en-US" smtClean="0"/>
              <a:pPr/>
              <a:t>7/19/11</a:t>
            </a:fld>
            <a:endParaRPr lang="en-US"/>
          </a:p>
        </p:txBody>
      </p:sp>
      <p:sp>
        <p:nvSpPr>
          <p:cNvPr id="24" name="Footer Placeholder 23"/>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E9992E-B036-2B48-A0C4-594BDC363EC4}" type="slidenum">
              <a:rPr lang="en-US" smtClean="0"/>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objTx" preserve="1">
  <p:cSld name="Content with Caption">
    <p:spTree>
      <p:nvGrpSpPr>
        <p:cNvPr id="1" name=""/>
        <p:cNvGrpSpPr/>
        <p:nvPr/>
      </p:nvGrpSpPr>
      <p:grpSpPr>
        <a:xfrm>
          <a:off x="0" y="0"/>
          <a:ext cx="0" cy="0"/>
          <a:chOff x="0" y="0"/>
          <a:chExt cx="0" cy="0"/>
        </a:xfrm>
      </p:grpSpPr>
      <p:sp>
        <p:nvSpPr>
          <p:cNvPr id="8" name="Straight Connector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title"/>
          </p:nvPr>
        </p:nvSpPr>
        <p:spPr>
          <a:xfrm>
            <a:off x="457200" y="5486400"/>
            <a:ext cx="8458200" cy="520700"/>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14" name="Content Placeholder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C4A4429E-2998-DF46-9BBB-2B4D78CB4B14}" type="datetimeFigureOut">
              <a:rPr lang="en-US" smtClean="0"/>
              <a:pPr/>
              <a:t>7/19/11</a:t>
            </a:fld>
            <a:endParaRPr lang="en-US"/>
          </a:p>
        </p:txBody>
      </p:sp>
      <p:sp>
        <p:nvSpPr>
          <p:cNvPr id="29" name="Footer Placeholder 28"/>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E9992E-B036-2B48-A0C4-594BDC363EC4}" type="slidenum">
              <a:rPr lang="en-US" smtClean="0"/>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n-US" smtClean="0"/>
              <a:t>Click icon to add picture</a:t>
            </a:r>
            <a:endParaRPr kumimoji="0" lang="en-US" dirty="0"/>
          </a:p>
        </p:txBody>
      </p:sp>
      <p:sp>
        <p:nvSpPr>
          <p:cNvPr id="7" name="Date Placeholder 6"/>
          <p:cNvSpPr>
            <a:spLocks noGrp="1"/>
          </p:cNvSpPr>
          <p:nvPr>
            <p:ph type="dt" sz="half" idx="10"/>
          </p:nvPr>
        </p:nvSpPr>
        <p:spPr/>
        <p:txBody>
          <a:bodyPr/>
          <a:lstStyle/>
          <a:p>
            <a:fld id="{C4A4429E-2998-DF46-9BBB-2B4D78CB4B14}" type="datetimeFigureOut">
              <a:rPr lang="en-US" smtClean="0"/>
              <a:pPr/>
              <a:t>7/19/11</a:t>
            </a:fld>
            <a:endParaRPr lang="en-US"/>
          </a:p>
        </p:txBody>
      </p:sp>
      <p:sp>
        <p:nvSpPr>
          <p:cNvPr id="5" name="Footer Placeholder 4"/>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D6E9992E-B036-2B48-A0C4-594BDC363EC4}" type="slidenum">
              <a:rPr lang="en-US" smtClean="0"/>
              <a:pPr/>
              <a:t>‹#›</a:t>
            </a:fld>
            <a:endParaRPr lang="en-US"/>
          </a:p>
        </p:txBody>
      </p:sp>
      <p:sp>
        <p:nvSpPr>
          <p:cNvPr id="17" name="Title 16"/>
          <p:cNvSpPr>
            <a:spLocks noGrp="1"/>
          </p:cNvSpPr>
          <p:nvPr>
            <p:ph type="title"/>
          </p:nvPr>
        </p:nvSpPr>
        <p:spPr>
          <a:xfrm>
            <a:off x="381000" y="4993760"/>
            <a:ext cx="5867400" cy="522288"/>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C4A4429E-2998-DF46-9BBB-2B4D78CB4B14}" type="datetimeFigureOut">
              <a:rPr lang="en-US" smtClean="0"/>
              <a:pPr/>
              <a:t>7/19/11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E9992E-B036-2B48-A0C4-594BDC363EC4}" type="slidenum">
              <a:rPr lang="en-US" smtClean="0"/>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6"/>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549276"/>
            <a:ext cx="62484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C4A4429E-2998-DF46-9BBB-2B4D78CB4B14}" type="datetimeFigureOut">
              <a:rPr lang="en-US" smtClean="0"/>
              <a:pPr/>
              <a:t>7/19/11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E9992E-B036-2B48-A0C4-594BDC363EC4}" type="slidenum">
              <a:rPr lang="en-US" smtClean="0"/>
              <a:pPr/>
              <a:t>‹#›</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fld id="{C4A4429E-2998-DF46-9BBB-2B4D78CB4B14}" type="datetimeFigureOut">
              <a:rPr lang="en-US" smtClean="0"/>
              <a:pPr/>
              <a:t>7/19/11</a:t>
            </a:fld>
            <a:endParaRPr lang="en-US"/>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en-US"/>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D6E9992E-B036-2B48-A0C4-594BDC363EC4}"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fld id="{C4A4429E-2998-DF46-9BBB-2B4D78CB4B14}" type="datetimeFigureOut">
              <a:rPr lang="en-US" smtClean="0"/>
              <a:pPr/>
              <a:t>7/19/11</a:t>
            </a:fld>
            <a:endParaRPr lang="en-US"/>
          </a:p>
        </p:txBody>
      </p:sp>
      <p:sp>
        <p:nvSpPr>
          <p:cNvPr id="9" name="Slide Number Placeholder 8"/>
          <p:cNvSpPr>
            <a:spLocks noGrp="1"/>
          </p:cNvSpPr>
          <p:nvPr>
            <p:ph type="sldNum" sz="quarter" idx="15"/>
          </p:nvPr>
        </p:nvSpPr>
        <p:spPr/>
        <p:txBody>
          <a:bodyPr rtlCol="0"/>
          <a:lstStyle/>
          <a:p>
            <a:fld id="{D6E9992E-B036-2B48-A0C4-594BDC363EC4}" type="slidenum">
              <a:rPr lang="en-US" smtClean="0"/>
              <a:pPr/>
              <a:t>‹#›</a:t>
            </a:fld>
            <a:endParaRPr lang="en-US"/>
          </a:p>
        </p:txBody>
      </p:sp>
      <p:sp>
        <p:nvSpPr>
          <p:cNvPr id="10" name="Footer Placeholder 9"/>
          <p:cNvSpPr>
            <a:spLocks noGrp="1"/>
          </p:cNvSpPr>
          <p:nvPr>
            <p:ph type="ftr" sz="quarter" idx="16"/>
          </p:nvPr>
        </p:nvSpPr>
        <p:spPr/>
        <p:txBody>
          <a:bodyPr rtlCol="0"/>
          <a:lstStyle/>
          <a:p>
            <a:endParaRPr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C4A4429E-2998-DF46-9BBB-2B4D78CB4B14}" type="datetimeFigureOut">
              <a:rPr lang="en-US" smtClean="0"/>
              <a:pPr/>
              <a:t>7/19/11</a:t>
            </a:fld>
            <a:endParaRPr lang="en-US"/>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en-US"/>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fld id="{D6E9992E-B036-2B48-A0C4-594BDC363EC4}"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C4A4429E-2998-DF46-9BBB-2B4D78CB4B14}" type="datetimeFigureOut">
              <a:rPr lang="en-US" smtClean="0"/>
              <a:pPr/>
              <a:t>7/19/11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E9992E-B036-2B48-A0C4-594BDC363EC4}" type="slidenum">
              <a:rPr lang="en-US" smtClean="0"/>
              <a:pPr/>
              <a:t>‹#›</a:t>
            </a:fld>
            <a:endParaRPr lang="en-US"/>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C4A4429E-2998-DF46-9BBB-2B4D78CB4B14}" type="datetimeFigureOut">
              <a:rPr lang="en-US" smtClean="0"/>
              <a:pPr/>
              <a:t>7/19/11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6E9992E-B036-2B48-A0C4-594BDC363EC4}" type="slidenum">
              <a:rPr lang="en-US" smtClean="0"/>
              <a:pPr/>
              <a:t>‹#›</a:t>
            </a:fld>
            <a:endParaRPr lang="en-US"/>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fld id="{C4A4429E-2998-DF46-9BBB-2B4D78CB4B14}" type="datetimeFigureOut">
              <a:rPr lang="en-US" smtClean="0"/>
              <a:pPr/>
              <a:t>7/19/11</a:t>
            </a:fld>
            <a:endParaRPr lang="en-US"/>
          </a:p>
        </p:txBody>
      </p:sp>
      <p:sp>
        <p:nvSpPr>
          <p:cNvPr id="7" name="Slide Number Placeholder 6"/>
          <p:cNvSpPr>
            <a:spLocks noGrp="1"/>
          </p:cNvSpPr>
          <p:nvPr>
            <p:ph type="sldNum" sz="quarter" idx="11"/>
          </p:nvPr>
        </p:nvSpPr>
        <p:spPr/>
        <p:txBody>
          <a:bodyPr rtlCol="0"/>
          <a:lstStyle/>
          <a:p>
            <a:fld id="{D6E9992E-B036-2B48-A0C4-594BDC363EC4}" type="slidenum">
              <a:rPr lang="en-US" smtClean="0"/>
              <a:pPr/>
              <a:t>‹#›</a:t>
            </a:fld>
            <a:endParaRPr lang="en-US"/>
          </a:p>
        </p:txBody>
      </p:sp>
      <p:sp>
        <p:nvSpPr>
          <p:cNvPr id="8" name="Footer Placeholder 7"/>
          <p:cNvSpPr>
            <a:spLocks noGrp="1"/>
          </p:cNvSpPr>
          <p:nvPr>
            <p:ph type="ftr" sz="quarter" idx="12"/>
          </p:nvPr>
        </p:nvSpPr>
        <p:spPr/>
        <p:txBody>
          <a:bodyPr rtlCol="0"/>
          <a:lstStyle/>
          <a:p>
            <a:endParaRPr 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4A4429E-2998-DF46-9BBB-2B4D78CB4B14}" type="datetimeFigureOut">
              <a:rPr lang="en-US" smtClean="0"/>
              <a:pPr/>
              <a:t>7/19/11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6E9992E-B036-2B48-A0C4-594BDC363EC4}" type="slidenum">
              <a:rPr lang="en-US" smtClean="0"/>
              <a:pPr/>
              <a:t>‹#›</a:t>
            </a:fld>
            <a:endParaRPr 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fld id="{C4A4429E-2998-DF46-9BBB-2B4D78CB4B14}" type="datetimeFigureOut">
              <a:rPr lang="en-US" smtClean="0"/>
              <a:pPr/>
              <a:t>7/19/11</a:t>
            </a:fld>
            <a:endParaRPr lang="en-US"/>
          </a:p>
        </p:txBody>
      </p:sp>
      <p:sp>
        <p:nvSpPr>
          <p:cNvPr id="22" name="Slide Number Placeholder 21"/>
          <p:cNvSpPr>
            <a:spLocks noGrp="1"/>
          </p:cNvSpPr>
          <p:nvPr>
            <p:ph type="sldNum" sz="quarter" idx="15"/>
          </p:nvPr>
        </p:nvSpPr>
        <p:spPr/>
        <p:txBody>
          <a:bodyPr rtlCol="0"/>
          <a:lstStyle/>
          <a:p>
            <a:fld id="{D6E9992E-B036-2B48-A0C4-594BDC363EC4}" type="slidenum">
              <a:rPr lang="en-US" smtClean="0"/>
              <a:pPr/>
              <a:t>‹#›</a:t>
            </a:fld>
            <a:endParaRPr lang="en-US"/>
          </a:p>
        </p:txBody>
      </p:sp>
      <p:sp>
        <p:nvSpPr>
          <p:cNvPr id="23" name="Footer Placeholder 22"/>
          <p:cNvSpPr>
            <a:spLocks noGrp="1"/>
          </p:cNvSpPr>
          <p:nvPr>
            <p:ph type="ftr" sz="quarter" idx="16"/>
          </p:nvPr>
        </p:nvSpPr>
        <p:spPr/>
        <p:txBody>
          <a:bodyPr rtlCol="0"/>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fld id="{C4A4429E-2998-DF46-9BBB-2B4D78CB4B14}" type="datetimeFigureOut">
              <a:rPr lang="en-US" smtClean="0"/>
              <a:pPr/>
              <a:t>7/19/11</a:t>
            </a:fld>
            <a:endParaRPr lang="en-US"/>
          </a:p>
        </p:txBody>
      </p:sp>
      <p:sp>
        <p:nvSpPr>
          <p:cNvPr id="18" name="Slide Number Placeholder 17"/>
          <p:cNvSpPr>
            <a:spLocks noGrp="1"/>
          </p:cNvSpPr>
          <p:nvPr>
            <p:ph type="sldNum" sz="quarter" idx="11"/>
          </p:nvPr>
        </p:nvSpPr>
        <p:spPr/>
        <p:txBody>
          <a:bodyPr rtlCol="0"/>
          <a:lstStyle/>
          <a:p>
            <a:fld id="{D6E9992E-B036-2B48-A0C4-594BDC363EC4}" type="slidenum">
              <a:rPr lang="en-US" smtClean="0"/>
              <a:pPr/>
              <a:t>‹#›</a:t>
            </a:fld>
            <a:endParaRPr lang="en-US"/>
          </a:p>
        </p:txBody>
      </p:sp>
      <p:sp>
        <p:nvSpPr>
          <p:cNvPr id="21" name="Footer Placeholder 20"/>
          <p:cNvSpPr>
            <a:spLocks noGrp="1"/>
          </p:cNvSpPr>
          <p:nvPr>
            <p:ph type="ftr" sz="quarter" idx="12"/>
          </p:nvPr>
        </p:nvSpPr>
        <p:spPr/>
        <p:txBody>
          <a:bodyPr rtlCol="0"/>
          <a:lstStyle/>
          <a:p>
            <a:endParaRPr 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C4A4429E-2998-DF46-9BBB-2B4D78CB4B14}" type="datetimeFigureOut">
              <a:rPr lang="en-US" smtClean="0"/>
              <a:pPr/>
              <a:t>7/19/11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E9992E-B036-2B48-A0C4-594BDC363EC4}" type="slidenum">
              <a:rPr lang="en-US" smtClean="0"/>
              <a:pPr/>
              <a:t>‹#›</a:t>
            </a:fld>
            <a:endParaRPr 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C4A4429E-2998-DF46-9BBB-2B4D78CB4B14}" type="datetimeFigureOut">
              <a:rPr lang="en-US" smtClean="0"/>
              <a:pPr/>
              <a:t>7/19/11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E9992E-B036-2B48-A0C4-594BDC363EC4}"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2.xml"/><Relationship Id="rId12" Type="http://schemas.openxmlformats.org/officeDocument/2006/relationships/theme" Target="../theme/theme2.xml"/><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9" Type="http://schemas.openxmlformats.org/officeDocument/2006/relationships/slideLayout" Target="../slideLayouts/slideLayout20.xml"/><Relationship Id="rId10"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33.xml"/><Relationship Id="rId12" Type="http://schemas.openxmlformats.org/officeDocument/2006/relationships/theme" Target="../theme/theme3.xml"/><Relationship Id="rId1" Type="http://schemas.openxmlformats.org/officeDocument/2006/relationships/slideLayout" Target="../slideLayouts/slideLayout23.xml"/><Relationship Id="rId2" Type="http://schemas.openxmlformats.org/officeDocument/2006/relationships/slideLayout" Target="../slideLayouts/slideLayout24.xml"/><Relationship Id="rId3" Type="http://schemas.openxmlformats.org/officeDocument/2006/relationships/slideLayout" Target="../slideLayouts/slideLayout25.xml"/><Relationship Id="rId4" Type="http://schemas.openxmlformats.org/officeDocument/2006/relationships/slideLayout" Target="../slideLayouts/slideLayout26.xml"/><Relationship Id="rId5" Type="http://schemas.openxmlformats.org/officeDocument/2006/relationships/slideLayout" Target="../slideLayouts/slideLayout27.xml"/><Relationship Id="rId6" Type="http://schemas.openxmlformats.org/officeDocument/2006/relationships/slideLayout" Target="../slideLayouts/slideLayout28.xml"/><Relationship Id="rId7" Type="http://schemas.openxmlformats.org/officeDocument/2006/relationships/slideLayout" Target="../slideLayouts/slideLayout29.xml"/><Relationship Id="rId8" Type="http://schemas.openxmlformats.org/officeDocument/2006/relationships/slideLayout" Target="../slideLayouts/slideLayout30.xml"/><Relationship Id="rId9" Type="http://schemas.openxmlformats.org/officeDocument/2006/relationships/slideLayout" Target="../slideLayouts/slideLayout31.xml"/><Relationship Id="rId10"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C4A4429E-2998-DF46-9BBB-2B4D78CB4B14}" type="datetimeFigureOut">
              <a:rPr lang="en-US" smtClean="0"/>
              <a:pPr/>
              <a:t>7/19/11</a:t>
            </a:fld>
            <a:endParaRPr lang="en-US"/>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n-US"/>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D6E9992E-B036-2B48-A0C4-594BDC363EC4}"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Text Placeholder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1" name="Date Placeholder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C4A4429E-2998-DF46-9BBB-2B4D78CB4B14}" type="datetimeFigureOut">
              <a:rPr lang="en-US" smtClean="0"/>
              <a:pPr/>
              <a:t>7/19/11</a:t>
            </a:fld>
            <a:endParaRPr lang="en-US"/>
          </a:p>
        </p:txBody>
      </p:sp>
      <p:sp>
        <p:nvSpPr>
          <p:cNvPr id="28" name="Footer Placeholder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a:p>
        </p:txBody>
      </p:sp>
      <p:sp>
        <p:nvSpPr>
          <p:cNvPr id="5" name="Slide Number Placeholder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D6E9992E-B036-2B48-A0C4-594BDC363EC4}" type="slidenum">
              <a:rPr lang="en-US" smtClean="0"/>
              <a:pPr/>
              <a:t>‹#›</a:t>
            </a:fld>
            <a:endParaRPr lang="en-US"/>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kumimoji="0" lang="en-US" smtClean="0"/>
              <a:t>Click to edit Master title style</a:t>
            </a:r>
            <a:endParaRPr kumimoji="0" lang="en-US"/>
          </a:p>
        </p:txBody>
      </p:sp>
      <p:sp>
        <p:nvSpPr>
          <p:cNvPr id="9" name="Straight Connector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Straight Connector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C4A4429E-2998-DF46-9BBB-2B4D78CB4B14}" type="datetimeFigureOut">
              <a:rPr lang="en-US" smtClean="0"/>
              <a:pPr/>
              <a:t>7/19/11</a:t>
            </a:fld>
            <a:endParaRPr lang="en-US"/>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n-US"/>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D6E9992E-B036-2B48-A0C4-594BDC363EC4}"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4" Type="http://schemas.openxmlformats.org/officeDocument/2006/relationships/image" Target="../media/image5.jpeg"/><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www.opra.org" TargetMode="External"/><Relationship Id="rId3" Type="http://schemas.openxmlformats.org/officeDocument/2006/relationships/hyperlink" Target="http://www.oacb.org"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www.opra.org" TargetMode="External"/><Relationship Id="rId3" Type="http://schemas.openxmlformats.org/officeDocument/2006/relationships/hyperlink" Target="http://www.oacb.org"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www.registerofohio.state.oh.us/jsps/PublicDisplayRules/searchrulenumber.jsp" TargetMode="External"/></Relationships>
</file>

<file path=ppt/slides/_rels/slide24.xml.rels><?xml version="1.0" encoding="UTF-8" standalone="yes"?>
<Relationships xmlns="http://schemas.openxmlformats.org/package/2006/relationships"><Relationship Id="rId3" Type="http://schemas.openxmlformats.org/officeDocument/2006/relationships/hyperlink" Target="mailto:lstanfa@oacbdd.org" TargetMode="External"/><Relationship Id="rId4" Type="http://schemas.openxmlformats.org/officeDocument/2006/relationships/image" Target="../media/image4.png"/><Relationship Id="rId5" Type="http://schemas.openxmlformats.org/officeDocument/2006/relationships/image" Target="../media/image5.jpeg"/><Relationship Id="rId1" Type="http://schemas.openxmlformats.org/officeDocument/2006/relationships/slideLayout" Target="../slideLayouts/slideLayout2.xml"/><Relationship Id="rId2" Type="http://schemas.openxmlformats.org/officeDocument/2006/relationships/hyperlink" Target="mailto:mdavis@opra.org" TargetMode="Externa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1.jpeg"/></Relationships>
</file>

<file path=ppt/slides/_rels/slide27.xml.rels><?xml version="1.0" encoding="UTF-8" standalone="yes"?>
<Relationships xmlns="http://schemas.openxmlformats.org/package/2006/relationships"><Relationship Id="rId3" Type="http://schemas.openxmlformats.org/officeDocument/2006/relationships/image" Target="../media/image12.jpeg"/><Relationship Id="rId4" Type="http://schemas.openxmlformats.org/officeDocument/2006/relationships/diagramData" Target="../diagrams/data1.xml"/><Relationship Id="rId5" Type="http://schemas.openxmlformats.org/officeDocument/2006/relationships/diagramLayout" Target="../diagrams/layout1.xml"/><Relationship Id="rId6" Type="http://schemas.openxmlformats.org/officeDocument/2006/relationships/diagramQuickStyle" Target="../diagrams/quickStyle1.xml"/><Relationship Id="rId7" Type="http://schemas.openxmlformats.org/officeDocument/2006/relationships/diagramColors" Target="../diagrams/colors1.xml"/><Relationship Id="rId8" Type="http://schemas.microsoft.com/office/2007/relationships/diagramDrawing" Target="../diagrams/drawing1.xml"/><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28.xml.rels><?xml version="1.0" encoding="UTF-8" standalone="yes"?>
<Relationships xmlns="http://schemas.openxmlformats.org/package/2006/relationships"><Relationship Id="rId3" Type="http://schemas.openxmlformats.org/officeDocument/2006/relationships/image" Target="../media/image12.jpeg"/><Relationship Id="rId4" Type="http://schemas.openxmlformats.org/officeDocument/2006/relationships/diagramData" Target="../diagrams/data2.xml"/><Relationship Id="rId5" Type="http://schemas.openxmlformats.org/officeDocument/2006/relationships/diagramLayout" Target="../diagrams/layout2.xml"/><Relationship Id="rId6" Type="http://schemas.openxmlformats.org/officeDocument/2006/relationships/diagramQuickStyle" Target="../diagrams/quickStyle2.xml"/><Relationship Id="rId7" Type="http://schemas.openxmlformats.org/officeDocument/2006/relationships/diagramColors" Target="../diagrams/colors2.xml"/><Relationship Id="rId8" Type="http://schemas.microsoft.com/office/2007/relationships/diagramDrawing" Target="../diagrams/drawing2.xml"/><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29.xml.rels><?xml version="1.0" encoding="UTF-8" standalone="yes"?>
<Relationships xmlns="http://schemas.openxmlformats.org/package/2006/relationships"><Relationship Id="rId3" Type="http://schemas.openxmlformats.org/officeDocument/2006/relationships/image" Target="../media/image12.jpeg"/><Relationship Id="rId4" Type="http://schemas.openxmlformats.org/officeDocument/2006/relationships/image" Target="../media/image13.jpeg"/><Relationship Id="rId5" Type="http://schemas.openxmlformats.org/officeDocument/2006/relationships/image" Target="../media/image16.jpeg"/><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30.xml.rels><?xml version="1.0" encoding="UTF-8" standalone="yes"?>
<Relationships xmlns="http://schemas.openxmlformats.org/package/2006/relationships"><Relationship Id="rId3" Type="http://schemas.openxmlformats.org/officeDocument/2006/relationships/image" Target="../media/image12.jpeg"/><Relationship Id="rId4" Type="http://schemas.openxmlformats.org/officeDocument/2006/relationships/image" Target="../media/image13.jpeg"/><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31.xml.rels><?xml version="1.0" encoding="UTF-8" standalone="yes"?>
<Relationships xmlns="http://schemas.openxmlformats.org/package/2006/relationships"><Relationship Id="rId3" Type="http://schemas.openxmlformats.org/officeDocument/2006/relationships/image" Target="../media/image12.jpeg"/><Relationship Id="rId4" Type="http://schemas.openxmlformats.org/officeDocument/2006/relationships/image" Target="../media/image13.jpeg"/><Relationship Id="rId5" Type="http://schemas.openxmlformats.org/officeDocument/2006/relationships/diagramData" Target="../diagrams/data3.xml"/><Relationship Id="rId6" Type="http://schemas.openxmlformats.org/officeDocument/2006/relationships/diagramLayout" Target="../diagrams/layout3.xml"/><Relationship Id="rId7" Type="http://schemas.openxmlformats.org/officeDocument/2006/relationships/diagramQuickStyle" Target="../diagrams/quickStyle3.xml"/><Relationship Id="rId8" Type="http://schemas.openxmlformats.org/officeDocument/2006/relationships/diagramColors" Target="../diagrams/colors3.xml"/><Relationship Id="rId9" Type="http://schemas.microsoft.com/office/2007/relationships/diagramDrawing" Target="../diagrams/drawing3.xml"/><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jpeg"/><Relationship Id="rId3" Type="http://schemas.openxmlformats.org/officeDocument/2006/relationships/image" Target="../media/image13.jpe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jpeg"/><Relationship Id="rId3" Type="http://schemas.openxmlformats.org/officeDocument/2006/relationships/image" Target="../media/image17.jpe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jpeg"/><Relationship Id="rId3" Type="http://schemas.openxmlformats.org/officeDocument/2006/relationships/image" Target="../media/image18.jpe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jpeg"/><Relationship Id="rId3" Type="http://schemas.openxmlformats.org/officeDocument/2006/relationships/image" Target="../media/image19.jpe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jpeg"/><Relationship Id="rId3" Type="http://schemas.openxmlformats.org/officeDocument/2006/relationships/image" Target="../media/image20.jpeg"/></Relationships>
</file>

<file path=ppt/slides/_rels/slide37.xml.rels><?xml version="1.0" encoding="UTF-8" standalone="yes"?>
<Relationships xmlns="http://schemas.openxmlformats.org/package/2006/relationships"><Relationship Id="rId3" Type="http://schemas.openxmlformats.org/officeDocument/2006/relationships/image" Target="../media/image12.jpeg"/><Relationship Id="rId4" Type="http://schemas.openxmlformats.org/officeDocument/2006/relationships/image" Target="../media/image13.jpeg"/><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38.xml.rels><?xml version="1.0" encoding="UTF-8" standalone="yes"?>
<Relationships xmlns="http://schemas.openxmlformats.org/package/2006/relationships"><Relationship Id="rId3" Type="http://schemas.openxmlformats.org/officeDocument/2006/relationships/image" Target="../media/image13.jpeg"/><Relationship Id="rId4" Type="http://schemas.openxmlformats.org/officeDocument/2006/relationships/diagramData" Target="../diagrams/data4.xml"/><Relationship Id="rId5" Type="http://schemas.openxmlformats.org/officeDocument/2006/relationships/diagramLayout" Target="../diagrams/layout4.xml"/><Relationship Id="rId6" Type="http://schemas.openxmlformats.org/officeDocument/2006/relationships/diagramQuickStyle" Target="../diagrams/quickStyle4.xml"/><Relationship Id="rId7" Type="http://schemas.openxmlformats.org/officeDocument/2006/relationships/diagramColors" Target="../diagrams/colors4.xml"/><Relationship Id="rId8" Type="http://schemas.microsoft.com/office/2007/relationships/diagramDrawing" Target="../diagrams/drawing4.xml"/><Relationship Id="rId1" Type="http://schemas.openxmlformats.org/officeDocument/2006/relationships/slideLayout" Target="../slideLayouts/slideLayout2.xml"/><Relationship Id="rId2" Type="http://schemas.openxmlformats.org/officeDocument/2006/relationships/image" Target="../media/image12.jpeg"/></Relationships>
</file>

<file path=ppt/slides/_rels/slide39.xml.rels><?xml version="1.0" encoding="UTF-8" standalone="yes"?>
<Relationships xmlns="http://schemas.openxmlformats.org/package/2006/relationships"><Relationship Id="rId3" Type="http://schemas.openxmlformats.org/officeDocument/2006/relationships/image" Target="../media/image13.jpeg"/><Relationship Id="rId4" Type="http://schemas.openxmlformats.org/officeDocument/2006/relationships/image" Target="../media/image24.jpeg"/><Relationship Id="rId1" Type="http://schemas.openxmlformats.org/officeDocument/2006/relationships/slideLayout" Target="../slideLayouts/slideLayout2.xml"/><Relationship Id="rId2" Type="http://schemas.openxmlformats.org/officeDocument/2006/relationships/image" Target="../media/image12.jpeg"/></Relationships>
</file>

<file path=ppt/slides/_rels/slide40.xml.rels><?xml version="1.0" encoding="UTF-8" standalone="yes"?>
<Relationships xmlns="http://schemas.openxmlformats.org/package/2006/relationships"><Relationship Id="rId3" Type="http://schemas.openxmlformats.org/officeDocument/2006/relationships/image" Target="../media/image12.jpeg"/><Relationship Id="rId4" Type="http://schemas.openxmlformats.org/officeDocument/2006/relationships/image" Target="../media/image25.jpeg"/><Relationship Id="rId5" Type="http://schemas.openxmlformats.org/officeDocument/2006/relationships/image" Target="../media/image14.jpeg"/><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41.xml.rels><?xml version="1.0" encoding="UTF-8" standalone="yes"?>
<Relationships xmlns="http://schemas.openxmlformats.org/package/2006/relationships"><Relationship Id="rId3" Type="http://schemas.openxmlformats.org/officeDocument/2006/relationships/image" Target="../media/image12.jpeg"/><Relationship Id="rId4" Type="http://schemas.openxmlformats.org/officeDocument/2006/relationships/image" Target="../media/image14.jpeg"/><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42.xml.rels><?xml version="1.0" encoding="UTF-8" standalone="yes"?>
<Relationships xmlns="http://schemas.openxmlformats.org/package/2006/relationships"><Relationship Id="rId3" Type="http://schemas.openxmlformats.org/officeDocument/2006/relationships/image" Target="../media/image12.jpeg"/><Relationship Id="rId4" Type="http://schemas.openxmlformats.org/officeDocument/2006/relationships/diagramData" Target="../diagrams/data5.xml"/><Relationship Id="rId5" Type="http://schemas.openxmlformats.org/officeDocument/2006/relationships/diagramLayout" Target="../diagrams/layout5.xml"/><Relationship Id="rId6" Type="http://schemas.openxmlformats.org/officeDocument/2006/relationships/diagramQuickStyle" Target="../diagrams/quickStyle5.xml"/><Relationship Id="rId7" Type="http://schemas.openxmlformats.org/officeDocument/2006/relationships/diagramColors" Target="../diagrams/colors5.xml"/><Relationship Id="rId8" Type="http://schemas.microsoft.com/office/2007/relationships/diagramDrawing" Target="../diagrams/drawing5.xml"/><Relationship Id="rId9" Type="http://schemas.openxmlformats.org/officeDocument/2006/relationships/image" Target="../media/image14.jpeg"/><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jpeg"/><Relationship Id="rId3" Type="http://schemas.openxmlformats.org/officeDocument/2006/relationships/image" Target="../media/image14.jpe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jpeg"/><Relationship Id="rId3" Type="http://schemas.openxmlformats.org/officeDocument/2006/relationships/image" Target="../media/image17.jpe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jpeg"/><Relationship Id="rId3" Type="http://schemas.openxmlformats.org/officeDocument/2006/relationships/image" Target="../media/image26.jpeg"/></Relationships>
</file>

<file path=ppt/slides/_rels/slide46.xml.rels><?xml version="1.0" encoding="UTF-8" standalone="yes"?>
<Relationships xmlns="http://schemas.openxmlformats.org/package/2006/relationships"><Relationship Id="rId3" Type="http://schemas.openxmlformats.org/officeDocument/2006/relationships/image" Target="../media/image12.jpeg"/><Relationship Id="rId4" Type="http://schemas.openxmlformats.org/officeDocument/2006/relationships/image" Target="../media/image14.jpeg"/><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47.xml.rels><?xml version="1.0" encoding="UTF-8" standalone="yes"?>
<Relationships xmlns="http://schemas.openxmlformats.org/package/2006/relationships"><Relationship Id="rId3" Type="http://schemas.openxmlformats.org/officeDocument/2006/relationships/diagramData" Target="../diagrams/data6.xml"/><Relationship Id="rId4" Type="http://schemas.openxmlformats.org/officeDocument/2006/relationships/diagramLayout" Target="../diagrams/layout6.xml"/><Relationship Id="rId5" Type="http://schemas.openxmlformats.org/officeDocument/2006/relationships/diagramQuickStyle" Target="../diagrams/quickStyle6.xml"/><Relationship Id="rId6" Type="http://schemas.openxmlformats.org/officeDocument/2006/relationships/diagramColors" Target="../diagrams/colors6.xml"/><Relationship Id="rId7" Type="http://schemas.microsoft.com/office/2007/relationships/diagramDrawing" Target="../diagrams/drawing6.xml"/><Relationship Id="rId1" Type="http://schemas.openxmlformats.org/officeDocument/2006/relationships/slideLayout" Target="../slideLayouts/slideLayout2.xml"/><Relationship Id="rId2" Type="http://schemas.openxmlformats.org/officeDocument/2006/relationships/image" Target="../media/image12.jpe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jpeg"/></Relationships>
</file>

<file path=ppt/slides/_rels/slide49.xml.rels><?xml version="1.0" encoding="UTF-8" standalone="yes"?>
<Relationships xmlns="http://schemas.openxmlformats.org/package/2006/relationships"><Relationship Id="rId3" Type="http://schemas.openxmlformats.org/officeDocument/2006/relationships/image" Target="../media/image12.jpeg"/><Relationship Id="rId4" Type="http://schemas.openxmlformats.org/officeDocument/2006/relationships/image" Target="../media/image28.jpeg"/><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50.xml.rels><?xml version="1.0" encoding="UTF-8" standalone="yes"?>
<Relationships xmlns="http://schemas.openxmlformats.org/package/2006/relationships"><Relationship Id="rId3" Type="http://schemas.openxmlformats.org/officeDocument/2006/relationships/image" Target="../media/image12.jpeg"/><Relationship Id="rId4" Type="http://schemas.openxmlformats.org/officeDocument/2006/relationships/diagramData" Target="../diagrams/data7.xml"/><Relationship Id="rId5" Type="http://schemas.openxmlformats.org/officeDocument/2006/relationships/diagramLayout" Target="../diagrams/layout7.xml"/><Relationship Id="rId6" Type="http://schemas.openxmlformats.org/officeDocument/2006/relationships/diagramQuickStyle" Target="../diagrams/quickStyle7.xml"/><Relationship Id="rId7" Type="http://schemas.openxmlformats.org/officeDocument/2006/relationships/diagramColors" Target="../diagrams/colors7.xml"/><Relationship Id="rId8" Type="http://schemas.microsoft.com/office/2007/relationships/diagramDrawing" Target="../diagrams/drawing7.xml"/><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51.xml.rels><?xml version="1.0" encoding="UTF-8" standalone="yes"?>
<Relationships xmlns="http://schemas.openxmlformats.org/package/2006/relationships"><Relationship Id="rId3" Type="http://schemas.openxmlformats.org/officeDocument/2006/relationships/image" Target="../media/image12.jpeg"/><Relationship Id="rId4" Type="http://schemas.openxmlformats.org/officeDocument/2006/relationships/image" Target="../media/image28.jpeg"/><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52.xml.rels><?xml version="1.0" encoding="UTF-8" standalone="yes"?>
<Relationships xmlns="http://schemas.openxmlformats.org/package/2006/relationships"><Relationship Id="rId3" Type="http://schemas.openxmlformats.org/officeDocument/2006/relationships/image" Target="../media/image12.jpeg"/><Relationship Id="rId4" Type="http://schemas.openxmlformats.org/officeDocument/2006/relationships/diagramData" Target="../diagrams/data8.xml"/><Relationship Id="rId5" Type="http://schemas.openxmlformats.org/officeDocument/2006/relationships/diagramLayout" Target="../diagrams/layout8.xml"/><Relationship Id="rId6" Type="http://schemas.openxmlformats.org/officeDocument/2006/relationships/diagramQuickStyle" Target="../diagrams/quickStyle8.xml"/><Relationship Id="rId7" Type="http://schemas.openxmlformats.org/officeDocument/2006/relationships/diagramColors" Target="../diagrams/colors8.xml"/><Relationship Id="rId8" Type="http://schemas.microsoft.com/office/2007/relationships/diagramDrawing" Target="../diagrams/drawing8.xml"/><Relationship Id="rId9" Type="http://schemas.openxmlformats.org/officeDocument/2006/relationships/image" Target="../media/image28.jpeg"/><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12.jpe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jpeg"/><Relationship Id="rId3" Type="http://schemas.openxmlformats.org/officeDocument/2006/relationships/image" Target="../media/image17.jpe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jpeg"/><Relationship Id="rId3" Type="http://schemas.openxmlformats.org/officeDocument/2006/relationships/image" Target="../media/image29.jpeg"/></Relationships>
</file>

<file path=ppt/slides/_rels/slide56.xml.rels><?xml version="1.0" encoding="UTF-8" standalone="yes"?>
<Relationships xmlns="http://schemas.openxmlformats.org/package/2006/relationships"><Relationship Id="rId3" Type="http://schemas.openxmlformats.org/officeDocument/2006/relationships/image" Target="../media/image12.jpeg"/><Relationship Id="rId4" Type="http://schemas.openxmlformats.org/officeDocument/2006/relationships/image" Target="../media/image28.jpeg"/><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57.xml.rels><?xml version="1.0" encoding="UTF-8" standalone="yes"?>
<Relationships xmlns="http://schemas.openxmlformats.org/package/2006/relationships"><Relationship Id="rId3" Type="http://schemas.openxmlformats.org/officeDocument/2006/relationships/image" Target="../media/image12.jpeg"/><Relationship Id="rId4" Type="http://schemas.openxmlformats.org/officeDocument/2006/relationships/diagramData" Target="../diagrams/data9.xml"/><Relationship Id="rId5" Type="http://schemas.openxmlformats.org/officeDocument/2006/relationships/diagramLayout" Target="../diagrams/layout9.xml"/><Relationship Id="rId6" Type="http://schemas.openxmlformats.org/officeDocument/2006/relationships/diagramQuickStyle" Target="../diagrams/quickStyle9.xml"/><Relationship Id="rId7" Type="http://schemas.openxmlformats.org/officeDocument/2006/relationships/diagramColors" Target="../diagrams/colors9.xml"/><Relationship Id="rId8" Type="http://schemas.microsoft.com/office/2007/relationships/diagramDrawing" Target="../diagrams/drawing9.xml"/><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jpeg"/><Relationship Id="rId3" Type="http://schemas.openxmlformats.org/officeDocument/2006/relationships/image" Target="../media/image28.jpeg"/></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jpeg"/></Relationships>
</file>

<file path=ppt/slides/_rels/slide60.xml.rels><?xml version="1.0" encoding="UTF-8" standalone="yes"?>
<Relationships xmlns="http://schemas.openxmlformats.org/package/2006/relationships"><Relationship Id="rId3" Type="http://schemas.openxmlformats.org/officeDocument/2006/relationships/image" Target="../media/image12.jpeg"/><Relationship Id="rId4" Type="http://schemas.openxmlformats.org/officeDocument/2006/relationships/diagramData" Target="../diagrams/data10.xml"/><Relationship Id="rId5" Type="http://schemas.openxmlformats.org/officeDocument/2006/relationships/diagramLayout" Target="../diagrams/layout10.xml"/><Relationship Id="rId6" Type="http://schemas.openxmlformats.org/officeDocument/2006/relationships/diagramQuickStyle" Target="../diagrams/quickStyle10.xml"/><Relationship Id="rId7" Type="http://schemas.openxmlformats.org/officeDocument/2006/relationships/diagramColors" Target="../diagrams/colors10.xml"/><Relationship Id="rId8" Type="http://schemas.microsoft.com/office/2007/relationships/diagramDrawing" Target="../diagrams/drawing10.xml"/><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61.xml.rels><?xml version="1.0" encoding="UTF-8" standalone="yes"?>
<Relationships xmlns="http://schemas.openxmlformats.org/package/2006/relationships"><Relationship Id="rId3" Type="http://schemas.openxmlformats.org/officeDocument/2006/relationships/hyperlink" Target="mailto:dwright@restassuredsystem.com" TargetMode="External"/><Relationship Id="rId4" Type="http://schemas.openxmlformats.org/officeDocument/2006/relationships/hyperlink" Target="http://www.restassuredsytem.com/" TargetMode="External"/><Relationship Id="rId1" Type="http://schemas.openxmlformats.org/officeDocument/2006/relationships/slideLayout" Target="../slideLayouts/slideLayout2.xml"/><Relationship Id="rId2" Type="http://schemas.openxmlformats.org/officeDocument/2006/relationships/image" Target="../media/image12.jpeg"/></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31.jpeg"/></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32.jpeg"/></Relationships>
</file>

<file path=ppt/slides/_rels/slide64.xml.rels><?xml version="1.0" encoding="UTF-8" standalone="yes"?>
<Relationships xmlns="http://schemas.openxmlformats.org/package/2006/relationships"><Relationship Id="rId3" Type="http://schemas.openxmlformats.org/officeDocument/2006/relationships/diagramLayout" Target="../diagrams/layout11.xml"/><Relationship Id="rId4" Type="http://schemas.openxmlformats.org/officeDocument/2006/relationships/diagramQuickStyle" Target="../diagrams/quickStyle11.xml"/><Relationship Id="rId5" Type="http://schemas.openxmlformats.org/officeDocument/2006/relationships/diagramColors" Target="../diagrams/colors11.xml"/><Relationship Id="rId6" Type="http://schemas.microsoft.com/office/2007/relationships/diagramDrawing" Target="../diagrams/drawing11.xml"/><Relationship Id="rId7" Type="http://schemas.openxmlformats.org/officeDocument/2006/relationships/image" Target="../media/image32.jpeg"/><Relationship Id="rId1" Type="http://schemas.openxmlformats.org/officeDocument/2006/relationships/slideLayout" Target="../slideLayouts/slideLayout13.xml"/><Relationship Id="rId2" Type="http://schemas.openxmlformats.org/officeDocument/2006/relationships/diagramData" Target="../diagrams/data11.xml"/></Relationships>
</file>

<file path=ppt/slides/_rels/slide65.xml.rels><?xml version="1.0" encoding="UTF-8" standalone="yes"?>
<Relationships xmlns="http://schemas.openxmlformats.org/package/2006/relationships"><Relationship Id="rId3" Type="http://schemas.openxmlformats.org/officeDocument/2006/relationships/diagramLayout" Target="../diagrams/layout12.xml"/><Relationship Id="rId4" Type="http://schemas.openxmlformats.org/officeDocument/2006/relationships/diagramQuickStyle" Target="../diagrams/quickStyle12.xml"/><Relationship Id="rId5" Type="http://schemas.openxmlformats.org/officeDocument/2006/relationships/diagramColors" Target="../diagrams/colors12.xml"/><Relationship Id="rId6" Type="http://schemas.microsoft.com/office/2007/relationships/diagramDrawing" Target="../diagrams/drawing12.xml"/><Relationship Id="rId7" Type="http://schemas.openxmlformats.org/officeDocument/2006/relationships/image" Target="../media/image32.jpeg"/><Relationship Id="rId1" Type="http://schemas.openxmlformats.org/officeDocument/2006/relationships/slideLayout" Target="../slideLayouts/slideLayout13.xml"/><Relationship Id="rId2" Type="http://schemas.openxmlformats.org/officeDocument/2006/relationships/diagramData" Target="../diagrams/data12.xml"/></Relationships>
</file>

<file path=ppt/slides/_rels/slide66.xml.rels><?xml version="1.0" encoding="UTF-8" standalone="yes"?>
<Relationships xmlns="http://schemas.openxmlformats.org/package/2006/relationships"><Relationship Id="rId3" Type="http://schemas.openxmlformats.org/officeDocument/2006/relationships/diagramLayout" Target="../diagrams/layout13.xml"/><Relationship Id="rId4" Type="http://schemas.openxmlformats.org/officeDocument/2006/relationships/diagramQuickStyle" Target="../diagrams/quickStyle13.xml"/><Relationship Id="rId5" Type="http://schemas.openxmlformats.org/officeDocument/2006/relationships/diagramColors" Target="../diagrams/colors13.xml"/><Relationship Id="rId6" Type="http://schemas.microsoft.com/office/2007/relationships/diagramDrawing" Target="../diagrams/drawing13.xml"/><Relationship Id="rId1" Type="http://schemas.openxmlformats.org/officeDocument/2006/relationships/slideLayout" Target="../slideLayouts/slideLayout13.xml"/><Relationship Id="rId2" Type="http://schemas.openxmlformats.org/officeDocument/2006/relationships/diagramData" Target="../diagrams/data13.xml"/></Relationships>
</file>

<file path=ppt/slides/_rels/slide67.xml.rels><?xml version="1.0" encoding="UTF-8" standalone="yes"?>
<Relationships xmlns="http://schemas.openxmlformats.org/package/2006/relationships"><Relationship Id="rId3" Type="http://schemas.openxmlformats.org/officeDocument/2006/relationships/diagramLayout" Target="../diagrams/layout14.xml"/><Relationship Id="rId4" Type="http://schemas.openxmlformats.org/officeDocument/2006/relationships/diagramQuickStyle" Target="../diagrams/quickStyle14.xml"/><Relationship Id="rId5" Type="http://schemas.openxmlformats.org/officeDocument/2006/relationships/diagramColors" Target="../diagrams/colors14.xml"/><Relationship Id="rId6" Type="http://schemas.microsoft.com/office/2007/relationships/diagramDrawing" Target="../diagrams/drawing14.xml"/><Relationship Id="rId1" Type="http://schemas.openxmlformats.org/officeDocument/2006/relationships/slideLayout" Target="../slideLayouts/slideLayout13.xml"/><Relationship Id="rId2" Type="http://schemas.openxmlformats.org/officeDocument/2006/relationships/diagramData" Target="../diagrams/data14.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33.png"/><Relationship Id="rId3" Type="http://schemas.openxmlformats.org/officeDocument/2006/relationships/image" Target="../media/image34.png"/></Relationships>
</file>

<file path=ppt/slides/_rels/slide69.xml.rels><?xml version="1.0" encoding="UTF-8" standalone="yes"?>
<Relationships xmlns="http://schemas.openxmlformats.org/package/2006/relationships"><Relationship Id="rId3" Type="http://schemas.openxmlformats.org/officeDocument/2006/relationships/diagramLayout" Target="../diagrams/layout15.xml"/><Relationship Id="rId4" Type="http://schemas.openxmlformats.org/officeDocument/2006/relationships/diagramQuickStyle" Target="../diagrams/quickStyle15.xml"/><Relationship Id="rId5" Type="http://schemas.openxmlformats.org/officeDocument/2006/relationships/diagramColors" Target="../diagrams/colors15.xml"/><Relationship Id="rId6" Type="http://schemas.microsoft.com/office/2007/relationships/diagramDrawing" Target="../diagrams/drawing15.xml"/><Relationship Id="rId1" Type="http://schemas.openxmlformats.org/officeDocument/2006/relationships/slideLayout" Target="../slideLayouts/slideLayout13.xml"/><Relationship Id="rId2" Type="http://schemas.openxmlformats.org/officeDocument/2006/relationships/diagramData" Target="../diagrams/data15.xml"/></Relationships>
</file>

<file path=ppt/slides/_rels/slide70.xml.rels><?xml version="1.0" encoding="UTF-8" standalone="yes"?>
<Relationships xmlns="http://schemas.openxmlformats.org/package/2006/relationships"><Relationship Id="rId3" Type="http://schemas.openxmlformats.org/officeDocument/2006/relationships/diagramLayout" Target="../diagrams/layout16.xml"/><Relationship Id="rId4" Type="http://schemas.openxmlformats.org/officeDocument/2006/relationships/diagramQuickStyle" Target="../diagrams/quickStyle16.xml"/><Relationship Id="rId5" Type="http://schemas.openxmlformats.org/officeDocument/2006/relationships/diagramColors" Target="../diagrams/colors16.xml"/><Relationship Id="rId6" Type="http://schemas.microsoft.com/office/2007/relationships/diagramDrawing" Target="../diagrams/drawing16.xml"/><Relationship Id="rId1" Type="http://schemas.openxmlformats.org/officeDocument/2006/relationships/slideLayout" Target="../slideLayouts/slideLayout13.xml"/><Relationship Id="rId2" Type="http://schemas.openxmlformats.org/officeDocument/2006/relationships/diagramData" Target="../diagrams/data16.xml"/></Relationships>
</file>

<file path=ppt/slides/_rels/slide71.xml.rels><?xml version="1.0" encoding="UTF-8" standalone="yes"?>
<Relationships xmlns="http://schemas.openxmlformats.org/package/2006/relationships"><Relationship Id="rId3" Type="http://schemas.openxmlformats.org/officeDocument/2006/relationships/diagramLayout" Target="../diagrams/layout17.xml"/><Relationship Id="rId4" Type="http://schemas.openxmlformats.org/officeDocument/2006/relationships/diagramQuickStyle" Target="../diagrams/quickStyle17.xml"/><Relationship Id="rId5" Type="http://schemas.openxmlformats.org/officeDocument/2006/relationships/diagramColors" Target="../diagrams/colors17.xml"/><Relationship Id="rId6" Type="http://schemas.microsoft.com/office/2007/relationships/diagramDrawing" Target="../diagrams/drawing17.xml"/><Relationship Id="rId7" Type="http://schemas.openxmlformats.org/officeDocument/2006/relationships/image" Target="../media/image35.wmf"/><Relationship Id="rId1" Type="http://schemas.openxmlformats.org/officeDocument/2006/relationships/slideLayout" Target="../slideLayouts/slideLayout13.xml"/><Relationship Id="rId2" Type="http://schemas.openxmlformats.org/officeDocument/2006/relationships/diagramData" Target="../diagrams/data17.xml"/></Relationships>
</file>

<file path=ppt/slides/_rels/slide72.xml.rels><?xml version="1.0" encoding="UTF-8" standalone="yes"?>
<Relationships xmlns="http://schemas.openxmlformats.org/package/2006/relationships"><Relationship Id="rId3" Type="http://schemas.openxmlformats.org/officeDocument/2006/relationships/diagramData" Target="../diagrams/data18.xml"/><Relationship Id="rId4" Type="http://schemas.openxmlformats.org/officeDocument/2006/relationships/diagramLayout" Target="../diagrams/layout18.xml"/><Relationship Id="rId5" Type="http://schemas.openxmlformats.org/officeDocument/2006/relationships/diagramQuickStyle" Target="../diagrams/quickStyle18.xml"/><Relationship Id="rId6" Type="http://schemas.openxmlformats.org/officeDocument/2006/relationships/diagramColors" Target="../diagrams/colors18.xml"/><Relationship Id="rId7" Type="http://schemas.microsoft.com/office/2007/relationships/diagramDrawing" Target="../diagrams/drawing18.xml"/><Relationship Id="rId1" Type="http://schemas.openxmlformats.org/officeDocument/2006/relationships/slideLayout" Target="../slideLayouts/slideLayout13.xml"/><Relationship Id="rId2" Type="http://schemas.openxmlformats.org/officeDocument/2006/relationships/image" Target="../media/image36.png"/></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37.jpeg"/></Relationships>
</file>

<file path=ppt/slides/_rels/slide74.xml.rels><?xml version="1.0" encoding="UTF-8" standalone="yes"?>
<Relationships xmlns="http://schemas.openxmlformats.org/package/2006/relationships"><Relationship Id="rId3" Type="http://schemas.openxmlformats.org/officeDocument/2006/relationships/diagramLayout" Target="../diagrams/layout19.xml"/><Relationship Id="rId4" Type="http://schemas.openxmlformats.org/officeDocument/2006/relationships/diagramQuickStyle" Target="../diagrams/quickStyle19.xml"/><Relationship Id="rId5" Type="http://schemas.openxmlformats.org/officeDocument/2006/relationships/diagramColors" Target="../diagrams/colors19.xml"/><Relationship Id="rId6" Type="http://schemas.microsoft.com/office/2007/relationships/diagramDrawing" Target="../diagrams/drawing19.xml"/><Relationship Id="rId7" Type="http://schemas.openxmlformats.org/officeDocument/2006/relationships/image" Target="../media/image37.jpeg"/><Relationship Id="rId1" Type="http://schemas.openxmlformats.org/officeDocument/2006/relationships/slideLayout" Target="../slideLayouts/slideLayout13.xml"/><Relationship Id="rId2" Type="http://schemas.openxmlformats.org/officeDocument/2006/relationships/diagramData" Target="../diagrams/data19.xml"/></Relationships>
</file>

<file path=ppt/slides/_rels/slide75.xml.rels><?xml version="1.0" encoding="UTF-8" standalone="yes"?>
<Relationships xmlns="http://schemas.openxmlformats.org/package/2006/relationships"><Relationship Id="rId3" Type="http://schemas.openxmlformats.org/officeDocument/2006/relationships/diagramLayout" Target="../diagrams/layout20.xml"/><Relationship Id="rId4" Type="http://schemas.openxmlformats.org/officeDocument/2006/relationships/diagramQuickStyle" Target="../diagrams/quickStyle20.xml"/><Relationship Id="rId5" Type="http://schemas.openxmlformats.org/officeDocument/2006/relationships/diagramColors" Target="../diagrams/colors20.xml"/><Relationship Id="rId6" Type="http://schemas.microsoft.com/office/2007/relationships/diagramDrawing" Target="../diagrams/drawing20.xml"/><Relationship Id="rId1" Type="http://schemas.openxmlformats.org/officeDocument/2006/relationships/slideLayout" Target="../slideLayouts/slideLayout13.xml"/><Relationship Id="rId2" Type="http://schemas.openxmlformats.org/officeDocument/2006/relationships/diagramData" Target="../diagrams/data20.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38.png"/></Relationships>
</file>

<file path=ppt/slides/_rels/slide77.xml.rels><?xml version="1.0" encoding="UTF-8" standalone="yes"?>
<Relationships xmlns="http://schemas.openxmlformats.org/package/2006/relationships"><Relationship Id="rId3" Type="http://schemas.openxmlformats.org/officeDocument/2006/relationships/diagramLayout" Target="../diagrams/layout21.xml"/><Relationship Id="rId4" Type="http://schemas.openxmlformats.org/officeDocument/2006/relationships/diagramQuickStyle" Target="../diagrams/quickStyle21.xml"/><Relationship Id="rId5" Type="http://schemas.openxmlformats.org/officeDocument/2006/relationships/diagramColors" Target="../diagrams/colors21.xml"/><Relationship Id="rId6" Type="http://schemas.microsoft.com/office/2007/relationships/diagramDrawing" Target="../diagrams/drawing21.xml"/><Relationship Id="rId7" Type="http://schemas.openxmlformats.org/officeDocument/2006/relationships/image" Target="../media/image39.jpeg"/><Relationship Id="rId1" Type="http://schemas.openxmlformats.org/officeDocument/2006/relationships/slideLayout" Target="../slideLayouts/slideLayout13.xml"/><Relationship Id="rId2" Type="http://schemas.openxmlformats.org/officeDocument/2006/relationships/diagramData" Target="../diagrams/data21.xml"/></Relationships>
</file>

<file path=ppt/slides/_rels/slide78.xml.rels><?xml version="1.0" encoding="UTF-8" standalone="yes"?>
<Relationships xmlns="http://schemas.openxmlformats.org/package/2006/relationships"><Relationship Id="rId3" Type="http://schemas.openxmlformats.org/officeDocument/2006/relationships/diagramLayout" Target="../diagrams/layout22.xml"/><Relationship Id="rId4" Type="http://schemas.openxmlformats.org/officeDocument/2006/relationships/diagramQuickStyle" Target="../diagrams/quickStyle22.xml"/><Relationship Id="rId5" Type="http://schemas.openxmlformats.org/officeDocument/2006/relationships/diagramColors" Target="../diagrams/colors22.xml"/><Relationship Id="rId6" Type="http://schemas.microsoft.com/office/2007/relationships/diagramDrawing" Target="../diagrams/drawing22.xml"/><Relationship Id="rId7" Type="http://schemas.openxmlformats.org/officeDocument/2006/relationships/image" Target="../media/image39.jpeg"/><Relationship Id="rId1" Type="http://schemas.openxmlformats.org/officeDocument/2006/relationships/slideLayout" Target="../slideLayouts/slideLayout13.xml"/><Relationship Id="rId2" Type="http://schemas.openxmlformats.org/officeDocument/2006/relationships/diagramData" Target="../diagrams/data22.xml"/></Relationships>
</file>

<file path=ppt/slides/_rels/slide79.xml.rels><?xml version="1.0" encoding="UTF-8" standalone="yes"?>
<Relationships xmlns="http://schemas.openxmlformats.org/package/2006/relationships"><Relationship Id="rId3" Type="http://schemas.openxmlformats.org/officeDocument/2006/relationships/diagramLayout" Target="../diagrams/layout23.xml"/><Relationship Id="rId4" Type="http://schemas.openxmlformats.org/officeDocument/2006/relationships/diagramQuickStyle" Target="../diagrams/quickStyle23.xml"/><Relationship Id="rId5" Type="http://schemas.openxmlformats.org/officeDocument/2006/relationships/diagramColors" Target="../diagrams/colors23.xml"/><Relationship Id="rId6" Type="http://schemas.microsoft.com/office/2007/relationships/diagramDrawing" Target="../diagrams/drawing23.xml"/><Relationship Id="rId1" Type="http://schemas.openxmlformats.org/officeDocument/2006/relationships/slideLayout" Target="../slideLayouts/slideLayout13.xml"/><Relationship Id="rId2" Type="http://schemas.openxmlformats.org/officeDocument/2006/relationships/diagramData" Target="../diagrams/data23.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40.wmf"/></Relationships>
</file>

<file path=ppt/slides/_rels/slide81.xml.rels><?xml version="1.0" encoding="UTF-8" standalone="yes"?>
<Relationships xmlns="http://schemas.openxmlformats.org/package/2006/relationships"><Relationship Id="rId3" Type="http://schemas.openxmlformats.org/officeDocument/2006/relationships/hyperlink" Target="http://www.sengistix.com/" TargetMode="External"/><Relationship Id="rId4" Type="http://schemas.openxmlformats.org/officeDocument/2006/relationships/hyperlink" Target="mailto:customerservice@sengistix.com" TargetMode="External"/><Relationship Id="rId5" Type="http://schemas.openxmlformats.org/officeDocument/2006/relationships/image" Target="../media/image31.jpeg"/><Relationship Id="rId1" Type="http://schemas.openxmlformats.org/officeDocument/2006/relationships/slideLayout" Target="../slideLayouts/slideLayout13.xml"/><Relationship Id="rId2" Type="http://schemas.openxmlformats.org/officeDocument/2006/relationships/hyperlink" Target="mailto:Sandy.h@sengistix.com" TargetMode="Externa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image" Target="../media/image41.jpeg"/></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22.xml"/></Relationships>
</file>

<file path=ppt/slides/_rels/slide84.xml.rels><?xml version="1.0" encoding="UTF-8" standalone="yes"?>
<Relationships xmlns="http://schemas.openxmlformats.org/package/2006/relationships"><Relationship Id="rId3" Type="http://schemas.openxmlformats.org/officeDocument/2006/relationships/image" Target="../media/image42.jpeg"/><Relationship Id="rId4" Type="http://schemas.openxmlformats.org/officeDocument/2006/relationships/image" Target="../media/image43.jpeg"/><Relationship Id="rId5" Type="http://schemas.openxmlformats.org/officeDocument/2006/relationships/image" Target="../media/image44.jpeg"/><Relationship Id="rId1" Type="http://schemas.openxmlformats.org/officeDocument/2006/relationships/slideLayout" Target="../slideLayouts/slideLayout24.xml"/><Relationship Id="rId2" Type="http://schemas.openxmlformats.org/officeDocument/2006/relationships/notesSlide" Target="../notesSlides/notesSlide23.xml"/></Relationships>
</file>

<file path=ppt/slides/_rels/slide85.xml.rels><?xml version="1.0" encoding="UTF-8" standalone="yes"?>
<Relationships xmlns="http://schemas.openxmlformats.org/package/2006/relationships"><Relationship Id="rId3" Type="http://schemas.openxmlformats.org/officeDocument/2006/relationships/hyperlink" Target="http://imaginesmarthomes.org/" TargetMode="External"/><Relationship Id="rId4" Type="http://schemas.openxmlformats.org/officeDocument/2006/relationships/image" Target="../media/image41.jpeg"/><Relationship Id="rId1" Type="http://schemas.openxmlformats.org/officeDocument/2006/relationships/slideLayout" Target="../slideLayouts/slideLayout24.xml"/><Relationship Id="rId2" Type="http://schemas.openxmlformats.org/officeDocument/2006/relationships/notesSlide" Target="../notesSlides/notesSlide24.xml"/></Relationships>
</file>

<file path=ppt/slides/_rels/slide86.xml.rels><?xml version="1.0" encoding="UTF-8" standalone="yes"?>
<Relationships xmlns="http://schemas.openxmlformats.org/package/2006/relationships"><Relationship Id="rId3" Type="http://schemas.openxmlformats.org/officeDocument/2006/relationships/diagramData" Target="../diagrams/data24.xml"/><Relationship Id="rId4" Type="http://schemas.openxmlformats.org/officeDocument/2006/relationships/diagramLayout" Target="../diagrams/layout24.xml"/><Relationship Id="rId5" Type="http://schemas.openxmlformats.org/officeDocument/2006/relationships/diagramQuickStyle" Target="../diagrams/quickStyle24.xml"/><Relationship Id="rId6" Type="http://schemas.openxmlformats.org/officeDocument/2006/relationships/diagramColors" Target="../diagrams/colors24.xml"/><Relationship Id="rId7" Type="http://schemas.microsoft.com/office/2007/relationships/diagramDrawing" Target="../diagrams/drawing24.xml"/><Relationship Id="rId1" Type="http://schemas.openxmlformats.org/officeDocument/2006/relationships/slideLayout" Target="../slideLayouts/slideLayout24.xml"/><Relationship Id="rId2" Type="http://schemas.openxmlformats.org/officeDocument/2006/relationships/notesSlide" Target="../notesSlides/notesSlide25.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26.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27.xml"/></Relationships>
</file>

<file path=ppt/slides/_rels/slide89.xml.rels><?xml version="1.0" encoding="UTF-8" standalone="yes"?>
<Relationships xmlns="http://schemas.openxmlformats.org/package/2006/relationships"><Relationship Id="rId3" Type="http://schemas.openxmlformats.org/officeDocument/2006/relationships/image" Target="../media/image45.jpeg"/><Relationship Id="rId4" Type="http://schemas.openxmlformats.org/officeDocument/2006/relationships/image" Target="../media/image46.jpeg"/><Relationship Id="rId1" Type="http://schemas.openxmlformats.org/officeDocument/2006/relationships/slideLayout" Target="../slideLayouts/slideLayout24.xml"/><Relationship Id="rId2" Type="http://schemas.openxmlformats.org/officeDocument/2006/relationships/notesSlide" Target="../notesSlides/notesSlide28.xml"/></Relationships>
</file>

<file path=ppt/slides/_rels/slide90.xml.rels><?xml version="1.0" encoding="UTF-8" standalone="yes"?>
<Relationships xmlns="http://schemas.openxmlformats.org/package/2006/relationships"><Relationship Id="rId3" Type="http://schemas.openxmlformats.org/officeDocument/2006/relationships/image" Target="../media/image48.jpeg"/><Relationship Id="rId4" Type="http://schemas.openxmlformats.org/officeDocument/2006/relationships/image" Target="../media/image49.jpeg"/><Relationship Id="rId5" Type="http://schemas.openxmlformats.org/officeDocument/2006/relationships/image" Target="../media/image50.jpeg"/><Relationship Id="rId1" Type="http://schemas.openxmlformats.org/officeDocument/2006/relationships/slideLayout" Target="../slideLayouts/slideLayout24.xml"/><Relationship Id="rId2" Type="http://schemas.openxmlformats.org/officeDocument/2006/relationships/image" Target="../media/image47.jpeg"/></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image" Target="../media/image51.png"/></Relationships>
</file>

<file path=ppt/slides/_rels/slide92.xml.rels><?xml version="1.0" encoding="UTF-8" standalone="yes"?>
<Relationships xmlns="http://schemas.openxmlformats.org/package/2006/relationships"><Relationship Id="rId3" Type="http://schemas.openxmlformats.org/officeDocument/2006/relationships/image" Target="../media/image47.jpeg"/><Relationship Id="rId4" Type="http://schemas.openxmlformats.org/officeDocument/2006/relationships/image" Target="../media/image54.png"/><Relationship Id="rId5" Type="http://schemas.openxmlformats.org/officeDocument/2006/relationships/oleObject" Target="../embeddings/Microsoft_Word_97_-_2004_Document1.doc"/><Relationship Id="rId6" Type="http://schemas.openxmlformats.org/officeDocument/2006/relationships/oleObject" Target="../embeddings/Microsoft_Word_97_-_2004_Document2.doc"/><Relationship Id="rId7" Type="http://schemas.openxmlformats.org/officeDocument/2006/relationships/image" Target="../media/image55.jpeg"/><Relationship Id="rId1" Type="http://schemas.openxmlformats.org/officeDocument/2006/relationships/vmlDrawing" Target="../drawings/vmlDrawing1.vml"/><Relationship Id="rId2" Type="http://schemas.openxmlformats.org/officeDocument/2006/relationships/slideLayout" Target="../slideLayouts/slideLayout24.xml"/></Relationships>
</file>

<file path=ppt/slides/_rels/slide93.xml.rels><?xml version="1.0" encoding="UTF-8" standalone="yes"?>
<Relationships xmlns="http://schemas.openxmlformats.org/package/2006/relationships"><Relationship Id="rId3" Type="http://schemas.openxmlformats.org/officeDocument/2006/relationships/image" Target="../media/image56.png"/><Relationship Id="rId4" Type="http://schemas.openxmlformats.org/officeDocument/2006/relationships/image" Target="../media/image57.png"/><Relationship Id="rId5" Type="http://schemas.openxmlformats.org/officeDocument/2006/relationships/image" Target="../media/image58.jpeg"/><Relationship Id="rId6" Type="http://schemas.openxmlformats.org/officeDocument/2006/relationships/image" Target="../media/image59.png"/><Relationship Id="rId1" Type="http://schemas.openxmlformats.org/officeDocument/2006/relationships/slideLayout" Target="../slideLayouts/slideLayout24.xml"/><Relationship Id="rId2" Type="http://schemas.openxmlformats.org/officeDocument/2006/relationships/image" Target="../media/image47.jpeg"/></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29.xml"/><Relationship Id="rId3" Type="http://schemas.openxmlformats.org/officeDocument/2006/relationships/image" Target="../media/image44.jpeg"/></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30.xml"/><Relationship Id="rId3" Type="http://schemas.openxmlformats.org/officeDocument/2006/relationships/image" Target="../media/image44.jpeg"/></Relationships>
</file>

<file path=ppt/slides/_rels/slide96.xml.rels><?xml version="1.0" encoding="UTF-8" standalone="yes"?>
<Relationships xmlns="http://schemas.openxmlformats.org/package/2006/relationships"><Relationship Id="rId9" Type="http://schemas.openxmlformats.org/officeDocument/2006/relationships/diagramData" Target="../diagrams/data26.xml"/><Relationship Id="rId20" Type="http://schemas.openxmlformats.org/officeDocument/2006/relationships/image" Target="../media/image62.png"/><Relationship Id="rId21" Type="http://schemas.openxmlformats.org/officeDocument/2006/relationships/image" Target="../media/image63.png"/><Relationship Id="rId10" Type="http://schemas.openxmlformats.org/officeDocument/2006/relationships/diagramLayout" Target="../diagrams/layout26.xml"/><Relationship Id="rId11" Type="http://schemas.openxmlformats.org/officeDocument/2006/relationships/diagramQuickStyle" Target="../diagrams/quickStyle26.xml"/><Relationship Id="rId12" Type="http://schemas.openxmlformats.org/officeDocument/2006/relationships/diagramColors" Target="../diagrams/colors26.xml"/><Relationship Id="rId13" Type="http://schemas.microsoft.com/office/2007/relationships/diagramDrawing" Target="../diagrams/drawing26.xml"/><Relationship Id="rId14" Type="http://schemas.openxmlformats.org/officeDocument/2006/relationships/diagramData" Target="../diagrams/data27.xml"/><Relationship Id="rId15" Type="http://schemas.openxmlformats.org/officeDocument/2006/relationships/diagramLayout" Target="../diagrams/layout27.xml"/><Relationship Id="rId16" Type="http://schemas.openxmlformats.org/officeDocument/2006/relationships/diagramQuickStyle" Target="../diagrams/quickStyle27.xml"/><Relationship Id="rId17" Type="http://schemas.openxmlformats.org/officeDocument/2006/relationships/diagramColors" Target="../diagrams/colors27.xml"/><Relationship Id="rId18" Type="http://schemas.microsoft.com/office/2007/relationships/diagramDrawing" Target="../diagrams/drawing27.xml"/><Relationship Id="rId19" Type="http://schemas.openxmlformats.org/officeDocument/2006/relationships/image" Target="../media/image61.png"/><Relationship Id="rId1" Type="http://schemas.openxmlformats.org/officeDocument/2006/relationships/slideLayout" Target="../slideLayouts/slideLayout24.xml"/><Relationship Id="rId2" Type="http://schemas.openxmlformats.org/officeDocument/2006/relationships/notesSlide" Target="../notesSlides/notesSlide31.xml"/><Relationship Id="rId3" Type="http://schemas.openxmlformats.org/officeDocument/2006/relationships/image" Target="../media/image60.jpeg"/><Relationship Id="rId4" Type="http://schemas.openxmlformats.org/officeDocument/2006/relationships/diagramData" Target="../diagrams/data25.xml"/><Relationship Id="rId5" Type="http://schemas.openxmlformats.org/officeDocument/2006/relationships/diagramLayout" Target="../diagrams/layout25.xml"/><Relationship Id="rId6" Type="http://schemas.openxmlformats.org/officeDocument/2006/relationships/diagramQuickStyle" Target="../diagrams/quickStyle25.xml"/><Relationship Id="rId7" Type="http://schemas.openxmlformats.org/officeDocument/2006/relationships/diagramColors" Target="../diagrams/colors25.xml"/><Relationship Id="rId8" Type="http://schemas.microsoft.com/office/2007/relationships/diagramDrawing" Target="../diagrams/drawing25.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32.xml"/><Relationship Id="rId3" Type="http://schemas.openxmlformats.org/officeDocument/2006/relationships/image" Target="../media/image64.jpeg"/></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33.xml"/><Relationship Id="rId3" Type="http://schemas.openxmlformats.org/officeDocument/2006/relationships/image" Target="../media/image65.jpeg"/></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image" Target="../media/image66.jpeg"/></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34.xml"/><Relationship Id="rId3" Type="http://schemas.openxmlformats.org/officeDocument/2006/relationships/image" Target="../media/image44.jpeg"/></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02.xml.rels><?xml version="1.0" encoding="UTF-8" standalone="yes"?>
<Relationships xmlns="http://schemas.openxmlformats.org/package/2006/relationships"><Relationship Id="rId3" Type="http://schemas.openxmlformats.org/officeDocument/2006/relationships/hyperlink" Target="http://www.conservationcenter.org/" TargetMode="External"/><Relationship Id="rId4" Type="http://schemas.openxmlformats.org/officeDocument/2006/relationships/image" Target="../media/image67.png"/><Relationship Id="rId5" Type="http://schemas.openxmlformats.org/officeDocument/2006/relationships/hyperlink" Target="http://peharchitects.com/" TargetMode="External"/><Relationship Id="rId6" Type="http://schemas.openxmlformats.org/officeDocument/2006/relationships/image" Target="../media/image68.jpeg"/><Relationship Id="rId7" Type="http://schemas.openxmlformats.org/officeDocument/2006/relationships/hyperlink" Target="http://www.bouldercolorado.gov/" TargetMode="External"/><Relationship Id="rId8" Type="http://schemas.openxmlformats.org/officeDocument/2006/relationships/image" Target="../media/image69.jpeg"/><Relationship Id="rId9" Type="http://schemas.openxmlformats.org/officeDocument/2006/relationships/image" Target="../media/image70.jpeg"/><Relationship Id="rId10" Type="http://schemas.openxmlformats.org/officeDocument/2006/relationships/image" Target="../media/image71.png"/><Relationship Id="rId1" Type="http://schemas.openxmlformats.org/officeDocument/2006/relationships/slideLayout" Target="../slideLayouts/slideLayout24.xml"/><Relationship Id="rId2" Type="http://schemas.openxmlformats.org/officeDocument/2006/relationships/notesSlide" Target="../notesSlides/notesSlide35.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36.xml"/><Relationship Id="rId3" Type="http://schemas.openxmlformats.org/officeDocument/2006/relationships/image" Target="../media/image72.png"/></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37.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38.xml"/><Relationship Id="rId3" Type="http://schemas.openxmlformats.org/officeDocument/2006/relationships/chart" Target="../charts/chart1.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39.xml"/><Relationship Id="rId3" Type="http://schemas.openxmlformats.org/officeDocument/2006/relationships/chart" Target="../charts/char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40.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41.xml"/><Relationship Id="rId3" Type="http://schemas.openxmlformats.org/officeDocument/2006/relationships/chart" Target="../charts/chart3.xml"/></Relationships>
</file>

<file path=ppt/slides/_rels/slide109.xml.rels><?xml version="1.0" encoding="UTF-8" standalone="yes"?>
<Relationships xmlns="http://schemas.openxmlformats.org/package/2006/relationships"><Relationship Id="rId3" Type="http://schemas.openxmlformats.org/officeDocument/2006/relationships/notesSlide" Target="../notesSlides/notesSlide42.xml"/><Relationship Id="rId4" Type="http://schemas.openxmlformats.org/officeDocument/2006/relationships/oleObject" Target="../embeddings/Microsoft_Excel_97_-_2004_Worksheet3.xls"/><Relationship Id="rId1" Type="http://schemas.openxmlformats.org/officeDocument/2006/relationships/vmlDrawing" Target="../drawings/vmlDrawing2.vml"/><Relationship Id="rId2" Type="http://schemas.openxmlformats.org/officeDocument/2006/relationships/slideLayout" Target="../slideLayouts/slideLayout24.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43.xml"/></Relationships>
</file>

<file path=ppt/slides/_rels/slide111.xml.rels><?xml version="1.0" encoding="UTF-8" standalone="yes"?>
<Relationships xmlns="http://schemas.openxmlformats.org/package/2006/relationships"><Relationship Id="rId3" Type="http://schemas.openxmlformats.org/officeDocument/2006/relationships/image" Target="../media/image44.jpeg"/><Relationship Id="rId4" Type="http://schemas.openxmlformats.org/officeDocument/2006/relationships/hyperlink" Target="http://imaginesmarthomes.org/" TargetMode="External"/><Relationship Id="rId5" Type="http://schemas.openxmlformats.org/officeDocument/2006/relationships/hyperlink" Target="http://www.facebook.com/pages/Imagine-SmartHomes/86609388388" TargetMode="External"/><Relationship Id="rId6" Type="http://schemas.openxmlformats.org/officeDocument/2006/relationships/hyperlink" Target="http://twitter.com/ImagineColorado" TargetMode="External"/><Relationship Id="rId1" Type="http://schemas.openxmlformats.org/officeDocument/2006/relationships/slideLayout" Target="../slideLayouts/slideLayout24.xml"/><Relationship Id="rId2" Type="http://schemas.openxmlformats.org/officeDocument/2006/relationships/notesSlide" Target="../notesSlides/notesSlide44.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hyperlink" Target="mailto:mdavis@opra.org" TargetMode="External"/><Relationship Id="rId3" Type="http://schemas.openxmlformats.org/officeDocument/2006/relationships/hyperlink" Target="mailto:gwellems@imaginecolorado.org"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normAutofit fontScale="90000"/>
          </a:bodyPr>
          <a:lstStyle/>
          <a:p>
            <a:pPr>
              <a:defRPr/>
            </a:pPr>
            <a:r>
              <a:rPr lang="en-US" dirty="0" smtClean="0"/>
              <a:t>Remote Monitoring</a:t>
            </a:r>
            <a:br>
              <a:rPr lang="en-US" dirty="0" smtClean="0"/>
            </a:br>
            <a:r>
              <a:rPr lang="en-US" sz="2000" dirty="0" smtClean="0"/>
              <a:t>and Other New Waiver Services </a:t>
            </a:r>
            <a:br>
              <a:rPr lang="en-US" sz="2000" dirty="0" smtClean="0"/>
            </a:br>
            <a:r>
              <a:rPr lang="en-US" sz="2000" dirty="0" smtClean="0"/>
              <a:t>DODD Regional Training 2011</a:t>
            </a:r>
            <a:r>
              <a:rPr lang="en-US" dirty="0" smtClean="0"/>
              <a:t/>
            </a:r>
            <a:br>
              <a:rPr lang="en-US" dirty="0" smtClean="0"/>
            </a:br>
            <a:r>
              <a:rPr lang="en-US" dirty="0"/>
              <a:t/>
            </a:r>
            <a:br>
              <a:rPr lang="en-US" dirty="0"/>
            </a:br>
            <a:endParaRPr lang="en-US" sz="2400" dirty="0"/>
          </a:p>
        </p:txBody>
      </p:sp>
      <p:pic>
        <p:nvPicPr>
          <p:cNvPr id="17412" name="Picture 4"/>
          <p:cNvPicPr>
            <a:picLocks noChangeAspect="1"/>
          </p:cNvPicPr>
          <p:nvPr/>
        </p:nvPicPr>
        <p:blipFill>
          <a:blip r:embed="rId3"/>
          <a:srcRect/>
          <a:stretch>
            <a:fillRect/>
          </a:stretch>
        </p:blipFill>
        <p:spPr bwMode="auto">
          <a:xfrm>
            <a:off x="5374377" y="4953304"/>
            <a:ext cx="3219128" cy="1364037"/>
          </a:xfrm>
          <a:prstGeom prst="rect">
            <a:avLst/>
          </a:prstGeom>
          <a:noFill/>
          <a:ln w="9525">
            <a:noFill/>
            <a:miter lim="800000"/>
            <a:headEnd/>
            <a:tailEnd/>
          </a:ln>
        </p:spPr>
      </p:pic>
      <p:pic>
        <p:nvPicPr>
          <p:cNvPr id="4" name="Picture 3" descr="OACBDD.jpg"/>
          <p:cNvPicPr>
            <a:picLocks noChangeAspect="1"/>
          </p:cNvPicPr>
          <p:nvPr/>
        </p:nvPicPr>
        <p:blipFill>
          <a:blip r:embed="rId4"/>
          <a:stretch>
            <a:fillRect/>
          </a:stretch>
        </p:blipFill>
        <p:spPr>
          <a:xfrm>
            <a:off x="3620487" y="4953304"/>
            <a:ext cx="1354965" cy="1389708"/>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normAutofit/>
          </a:bodyPr>
          <a:lstStyle/>
          <a:p>
            <a:pPr eaLnBrk="1" hangingPunct="1">
              <a:defRPr/>
            </a:pPr>
            <a:r>
              <a:rPr lang="en-US" dirty="0" smtClean="0"/>
              <a:t>Change </a:t>
            </a:r>
            <a:r>
              <a:rPr lang="en-US" dirty="0"/>
              <a:t>is </a:t>
            </a:r>
            <a:r>
              <a:rPr lang="en-US" dirty="0" smtClean="0"/>
              <a:t>Required</a:t>
            </a:r>
            <a:br>
              <a:rPr lang="en-US" dirty="0" smtClean="0"/>
            </a:br>
            <a:r>
              <a:rPr lang="en-US" dirty="0" smtClean="0"/>
              <a:t>Solutions are Needed</a:t>
            </a:r>
            <a:endParaRPr lang="en-US" dirty="0"/>
          </a:p>
        </p:txBody>
      </p:sp>
      <p:sp>
        <p:nvSpPr>
          <p:cNvPr id="4099" name="Rectangle 3"/>
          <p:cNvSpPr>
            <a:spLocks noGrp="1" noChangeArrowheads="1"/>
          </p:cNvSpPr>
          <p:nvPr>
            <p:ph sz="quarter" idx="1"/>
          </p:nvPr>
        </p:nvSpPr>
        <p:spPr/>
        <p:txBody>
          <a:bodyPr>
            <a:normAutofit lnSpcReduction="10000"/>
          </a:bodyPr>
          <a:lstStyle/>
          <a:p>
            <a:pPr>
              <a:defRPr/>
            </a:pPr>
            <a:r>
              <a:rPr lang="en-US" dirty="0" smtClean="0"/>
              <a:t>27,000 people on waiting list</a:t>
            </a:r>
          </a:p>
          <a:p>
            <a:pPr>
              <a:defRPr/>
            </a:pPr>
            <a:r>
              <a:rPr lang="en-US" dirty="0" smtClean="0"/>
              <a:t>W</a:t>
            </a:r>
            <a:r>
              <a:rPr lang="en-US" dirty="0" smtClean="0">
                <a:ea typeface="+mn-ea"/>
                <a:cs typeface="+mn-cs"/>
              </a:rPr>
              <a:t>orkforce instability</a:t>
            </a:r>
          </a:p>
          <a:p>
            <a:pPr lvl="1">
              <a:defRPr/>
            </a:pPr>
            <a:r>
              <a:rPr lang="en-US" dirty="0" smtClean="0"/>
              <a:t>Direct support professional wages down</a:t>
            </a:r>
          </a:p>
          <a:p>
            <a:pPr lvl="1">
              <a:defRPr/>
            </a:pPr>
            <a:r>
              <a:rPr lang="en-US" dirty="0" smtClean="0"/>
              <a:t>50% DSP turnover</a:t>
            </a:r>
          </a:p>
          <a:p>
            <a:pPr lvl="1">
              <a:defRPr/>
            </a:pPr>
            <a:r>
              <a:rPr lang="en-US" dirty="0" smtClean="0"/>
              <a:t>80% reporting employees on public assistance</a:t>
            </a:r>
          </a:p>
          <a:p>
            <a:pPr lvl="1">
              <a:defRPr/>
            </a:pPr>
            <a:r>
              <a:rPr lang="en-US" dirty="0" smtClean="0"/>
              <a:t>Public DSP wages 73% higher</a:t>
            </a:r>
            <a:endParaRPr lang="en-US" dirty="0" smtClean="0">
              <a:ea typeface="+mn-ea"/>
              <a:cs typeface="+mn-cs"/>
            </a:endParaRPr>
          </a:p>
          <a:p>
            <a:pPr>
              <a:defRPr/>
            </a:pPr>
            <a:r>
              <a:rPr lang="en-US" dirty="0" smtClean="0"/>
              <a:t> Budget</a:t>
            </a:r>
          </a:p>
          <a:p>
            <a:pPr lvl="1">
              <a:defRPr/>
            </a:pPr>
            <a:r>
              <a:rPr lang="en-US" dirty="0" smtClean="0"/>
              <a:t>Projected budget deficit of approximately 15%</a:t>
            </a:r>
          </a:p>
          <a:p>
            <a:pPr lvl="1">
              <a:defRPr/>
            </a:pPr>
            <a:r>
              <a:rPr lang="en-US" dirty="0" smtClean="0"/>
              <a:t>TPPT, State county board subsidies</a:t>
            </a:r>
          </a:p>
          <a:p>
            <a:pPr lvl="1">
              <a:defRPr/>
            </a:pPr>
            <a:r>
              <a:rPr lang="en-US" dirty="0" smtClean="0"/>
              <a:t>Uncertain economic outlook</a:t>
            </a:r>
          </a:p>
          <a:p>
            <a:pPr>
              <a:defRPr/>
            </a:pPr>
            <a:r>
              <a:rPr lang="en-US" dirty="0" smtClean="0"/>
              <a:t>Administratively complex</a:t>
            </a:r>
          </a:p>
          <a:p>
            <a:pPr eaLnBrk="1" hangingPunct="1">
              <a:defRPr/>
            </a:pPr>
            <a:r>
              <a:rPr lang="en-US" dirty="0" smtClean="0"/>
              <a:t>Unsustainable course for individuals and system</a:t>
            </a:r>
          </a:p>
          <a:p>
            <a:pPr eaLnBrk="1" hangingPunct="1">
              <a:defRPr/>
            </a:pPr>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9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099">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099">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099">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099">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4099">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099">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4099">
                                            <p:txEl>
                                              <p:pRg st="7" end="7"/>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4099">
                                            <p:txEl>
                                              <p:pRg st="8" end="8"/>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4099">
                                            <p:txEl>
                                              <p:pRg st="9" end="9"/>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4099">
                                            <p:txEl>
                                              <p:pRg st="10" end="10"/>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4099">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build="p"/>
    </p:bld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do we do?</a:t>
            </a:r>
            <a:endParaRPr lang="en-US" dirty="0"/>
          </a:p>
        </p:txBody>
      </p:sp>
      <p:sp>
        <p:nvSpPr>
          <p:cNvPr id="3" name="Content Placeholder 2"/>
          <p:cNvSpPr>
            <a:spLocks noGrp="1"/>
          </p:cNvSpPr>
          <p:nvPr>
            <p:ph sz="quarter" idx="1"/>
          </p:nvPr>
        </p:nvSpPr>
        <p:spPr/>
        <p:txBody>
          <a:bodyPr/>
          <a:lstStyle/>
          <a:p>
            <a:r>
              <a:rPr lang="en-US" sz="3600" dirty="0" smtClean="0"/>
              <a:t>Everybody talks about the weather, but nobody does anything about it.</a:t>
            </a:r>
          </a:p>
          <a:p>
            <a:pPr lvl="1"/>
            <a:r>
              <a:rPr lang="en-US" dirty="0" smtClean="0"/>
              <a:t>Mark Twain</a:t>
            </a:r>
          </a:p>
          <a:p>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Remote Monitoring</a:t>
            </a:r>
            <a:endParaRPr lang="en-US" dirty="0"/>
          </a:p>
        </p:txBody>
      </p:sp>
      <p:sp>
        <p:nvSpPr>
          <p:cNvPr id="3" name="Content Placeholder 2"/>
          <p:cNvSpPr>
            <a:spLocks noGrp="1"/>
          </p:cNvSpPr>
          <p:nvPr>
            <p:ph sz="quarter" idx="1"/>
          </p:nvPr>
        </p:nvSpPr>
        <p:spPr/>
        <p:txBody>
          <a:bodyPr/>
          <a:lstStyle/>
          <a:p>
            <a:r>
              <a:rPr lang="en-US" dirty="0" smtClean="0"/>
              <a:t>Technology-enabled supports will supplant H/PC in residential settings  </a:t>
            </a:r>
          </a:p>
          <a:p>
            <a:r>
              <a:rPr lang="en-US" dirty="0" smtClean="0"/>
              <a:t>OPRA is working to ensure that efficiency dividends are reinvested in direct support professional wages, benefits, training and supervision and other priorities  </a:t>
            </a:r>
          </a:p>
          <a:p>
            <a:r>
              <a:rPr lang="en-US" dirty="0" smtClean="0"/>
              <a:t>OPRA, DODD and OACB are supporting a structured roll-out of remote monitoring that is thoughtful and measured in approach</a:t>
            </a:r>
          </a:p>
          <a:p>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dirty="0"/>
              <a:t>Remote Monitoring </a:t>
            </a:r>
            <a:r>
              <a:rPr lang="en-US" dirty="0" smtClean="0"/>
              <a:t>Service – </a:t>
            </a:r>
            <a:br>
              <a:rPr lang="en-US" dirty="0" smtClean="0"/>
            </a:br>
            <a:r>
              <a:rPr lang="en-US" dirty="0" smtClean="0"/>
              <a:t>Technology Enabled Supports</a:t>
            </a:r>
            <a:endParaRPr lang="en-US" dirty="0"/>
          </a:p>
        </p:txBody>
      </p:sp>
      <p:sp>
        <p:nvSpPr>
          <p:cNvPr id="3" name="Content Placeholder 2"/>
          <p:cNvSpPr>
            <a:spLocks noGrp="1"/>
          </p:cNvSpPr>
          <p:nvPr>
            <p:ph sz="quarter" idx="1"/>
          </p:nvPr>
        </p:nvSpPr>
        <p:spPr/>
        <p:txBody>
          <a:bodyPr>
            <a:normAutofit/>
          </a:bodyPr>
          <a:lstStyle/>
          <a:p>
            <a:pPr>
              <a:defRPr/>
            </a:pPr>
            <a:r>
              <a:rPr lang="en-US" sz="2800" dirty="0" smtClean="0"/>
              <a:t>Fundamental right - access to technology in order to improve the quality of life</a:t>
            </a:r>
          </a:p>
          <a:p>
            <a:pPr>
              <a:defRPr/>
            </a:pPr>
            <a:r>
              <a:rPr lang="en-US" sz="2800" dirty="0" smtClean="0"/>
              <a:t>Use of technology to enable independence and integration in the community</a:t>
            </a:r>
          </a:p>
          <a:p>
            <a:pPr>
              <a:defRPr/>
            </a:pPr>
            <a:r>
              <a:rPr lang="en-US" sz="2800" dirty="0" smtClean="0"/>
              <a:t>Decreased reliance on paid supports</a:t>
            </a:r>
          </a:p>
          <a:p>
            <a:pPr>
              <a:defRPr/>
            </a:pPr>
            <a:r>
              <a:rPr lang="en-US" sz="2800" dirty="0" smtClean="0"/>
              <a:t>Must ensure health and safety</a:t>
            </a:r>
          </a:p>
          <a:p>
            <a:pPr>
              <a:defRPr/>
            </a:pPr>
            <a:r>
              <a:rPr lang="en-US" sz="2800" dirty="0" smtClean="0"/>
              <a:t>Changing the face of how services are designed and delivered</a:t>
            </a:r>
          </a:p>
          <a:p>
            <a:pPr lvl="1">
              <a:defRPr/>
            </a:pPr>
            <a:r>
              <a:rPr lang="en-US" sz="2500" dirty="0" smtClean="0"/>
              <a:t>Overnight monitoring</a:t>
            </a:r>
          </a:p>
          <a:p>
            <a:pPr lvl="1">
              <a:defRPr/>
            </a:pPr>
            <a:r>
              <a:rPr lang="en-US" sz="2500" dirty="0" smtClean="0"/>
              <a:t>Safety issues in the home</a:t>
            </a:r>
          </a:p>
          <a:p>
            <a:pPr eaLnBrk="1" hangingPunct="1">
              <a:defRPr/>
            </a:pPr>
            <a:endParaRPr lang="en-US" sz="28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900" decel="100000" fill="hold"/>
                                        <p:tgtEl>
                                          <p:spTgt spid="3">
                                            <p:txEl>
                                              <p:pRg st="0" end="0"/>
                                            </p:txEl>
                                          </p:spTgt>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3">
                                            <p:txEl>
                                              <p:pRg st="0" end="0"/>
                                            </p:txEl>
                                          </p:spTgt>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1000"/>
                                        <p:tgtEl>
                                          <p:spTgt spid="3">
                                            <p:txEl>
                                              <p:pRg st="1" end="1"/>
                                            </p:txEl>
                                          </p:spTgt>
                                        </p:tgtEl>
                                      </p:cBhvr>
                                    </p:animEffect>
                                    <p:anim calcmode="lin" valueType="num">
                                      <p:cBhvr>
                                        <p:cTn id="16"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7" dur="900" decel="100000" fill="hold"/>
                                        <p:tgtEl>
                                          <p:spTgt spid="3">
                                            <p:txEl>
                                              <p:pRg st="1" end="1"/>
                                            </p:txEl>
                                          </p:spTgt>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3">
                                            <p:txEl>
                                              <p:pRg st="1" end="1"/>
                                            </p:txEl>
                                          </p:spTgt>
                                        </p:tgtEl>
                                        <p:attrNameLst>
                                          <p:attrName>ppt_y</p:attrName>
                                        </p:attrNameLst>
                                      </p:cBhvr>
                                      <p:tavLst>
                                        <p:tav tm="0">
                                          <p:val>
                                            <p:strVal val="#ppt_y-.03"/>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7"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fade">
                                      <p:cBhvr>
                                        <p:cTn id="23" dur="1000"/>
                                        <p:tgtEl>
                                          <p:spTgt spid="3">
                                            <p:txEl>
                                              <p:pRg st="2" end="2"/>
                                            </p:txEl>
                                          </p:spTgt>
                                        </p:tgtEl>
                                      </p:cBhvr>
                                    </p:animEffect>
                                    <p:anim calcmode="lin" valueType="num">
                                      <p:cBhvr>
                                        <p:cTn id="24"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5" dur="900" decel="100000" fill="hold"/>
                                        <p:tgtEl>
                                          <p:spTgt spid="3">
                                            <p:txEl>
                                              <p:pRg st="2" end="2"/>
                                            </p:txEl>
                                          </p:spTgt>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3">
                                            <p:txEl>
                                              <p:pRg st="2" end="2"/>
                                            </p:txEl>
                                          </p:spTgt>
                                        </p:tgtEl>
                                        <p:attrNameLst>
                                          <p:attrName>ppt_y</p:attrName>
                                        </p:attrNameLst>
                                      </p:cBhvr>
                                      <p:tavLst>
                                        <p:tav tm="0">
                                          <p:val>
                                            <p:strVal val="#ppt_y-.03"/>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37" presetClass="entr" presetSubtype="0"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Effect transition="in" filter="fade">
                                      <p:cBhvr>
                                        <p:cTn id="31" dur="1000"/>
                                        <p:tgtEl>
                                          <p:spTgt spid="3">
                                            <p:txEl>
                                              <p:pRg st="3" end="3"/>
                                            </p:txEl>
                                          </p:spTgt>
                                        </p:tgtEl>
                                      </p:cBhvr>
                                    </p:animEffect>
                                    <p:anim calcmode="lin" valueType="num">
                                      <p:cBhvr>
                                        <p:cTn id="3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3" dur="900" decel="100000" fill="hold"/>
                                        <p:tgtEl>
                                          <p:spTgt spid="3">
                                            <p:txEl>
                                              <p:pRg st="3" end="3"/>
                                            </p:txEl>
                                          </p:spTgt>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3">
                                            <p:txEl>
                                              <p:pRg st="3" end="3"/>
                                            </p:txEl>
                                          </p:spTgt>
                                        </p:tgtEl>
                                        <p:attrNameLst>
                                          <p:attrName>ppt_y</p:attrName>
                                        </p:attrNameLst>
                                      </p:cBhvr>
                                      <p:tavLst>
                                        <p:tav tm="0">
                                          <p:val>
                                            <p:strVal val="#ppt_y-.03"/>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37" presetClass="entr" presetSubtype="0" fill="hold" grpId="0" nodeType="click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Effect transition="in" filter="fade">
                                      <p:cBhvr>
                                        <p:cTn id="39" dur="1000"/>
                                        <p:tgtEl>
                                          <p:spTgt spid="3">
                                            <p:txEl>
                                              <p:pRg st="4" end="4"/>
                                            </p:txEl>
                                          </p:spTgt>
                                        </p:tgtEl>
                                      </p:cBhvr>
                                    </p:animEffect>
                                    <p:anim calcmode="lin" valueType="num">
                                      <p:cBhvr>
                                        <p:cTn id="4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1" dur="900" decel="100000" fill="hold"/>
                                        <p:tgtEl>
                                          <p:spTgt spid="3">
                                            <p:txEl>
                                              <p:pRg st="4" end="4"/>
                                            </p:txEl>
                                          </p:spTgt>
                                        </p:tgtEl>
                                        <p:attrNameLst>
                                          <p:attrName>ppt_y</p:attrName>
                                        </p:attrNameLst>
                                      </p:cBhvr>
                                      <p:tavLst>
                                        <p:tav tm="0">
                                          <p:val>
                                            <p:strVal val="#ppt_y+1"/>
                                          </p:val>
                                        </p:tav>
                                        <p:tav tm="100000">
                                          <p:val>
                                            <p:strVal val="#ppt_y-.03"/>
                                          </p:val>
                                        </p:tav>
                                      </p:tavLst>
                                    </p:anim>
                                    <p:anim calcmode="lin" valueType="num">
                                      <p:cBhvr>
                                        <p:cTn id="42" dur="100" accel="100000" fill="hold">
                                          <p:stCondLst>
                                            <p:cond delay="900"/>
                                          </p:stCondLst>
                                        </p:cTn>
                                        <p:tgtEl>
                                          <p:spTgt spid="3">
                                            <p:txEl>
                                              <p:pRg st="4" end="4"/>
                                            </p:txEl>
                                          </p:spTgt>
                                        </p:tgtEl>
                                        <p:attrNameLst>
                                          <p:attrName>ppt_y</p:attrName>
                                        </p:attrNameLst>
                                      </p:cBhvr>
                                      <p:tavLst>
                                        <p:tav tm="0">
                                          <p:val>
                                            <p:strVal val="#ppt_y-.03"/>
                                          </p:val>
                                        </p:tav>
                                        <p:tav tm="100000">
                                          <p:val>
                                            <p:strVal val="#ppt_y"/>
                                          </p:val>
                                        </p:tav>
                                      </p:tavLst>
                                    </p:anim>
                                  </p:childTnLst>
                                </p:cTn>
                              </p:par>
                              <p:par>
                                <p:cTn id="43" presetID="37" presetClass="entr" presetSubtype="0" fill="hold" grpId="0" nodeType="withEffect">
                                  <p:stCondLst>
                                    <p:cond delay="0"/>
                                  </p:stCondLst>
                                  <p:childTnLst>
                                    <p:set>
                                      <p:cBhvr>
                                        <p:cTn id="44" dur="1" fill="hold">
                                          <p:stCondLst>
                                            <p:cond delay="0"/>
                                          </p:stCondLst>
                                        </p:cTn>
                                        <p:tgtEl>
                                          <p:spTgt spid="3">
                                            <p:txEl>
                                              <p:pRg st="5" end="5"/>
                                            </p:txEl>
                                          </p:spTgt>
                                        </p:tgtEl>
                                        <p:attrNameLst>
                                          <p:attrName>style.visibility</p:attrName>
                                        </p:attrNameLst>
                                      </p:cBhvr>
                                      <p:to>
                                        <p:strVal val="visible"/>
                                      </p:to>
                                    </p:set>
                                    <p:animEffect transition="in" filter="fade">
                                      <p:cBhvr>
                                        <p:cTn id="45" dur="1000"/>
                                        <p:tgtEl>
                                          <p:spTgt spid="3">
                                            <p:txEl>
                                              <p:pRg st="5" end="5"/>
                                            </p:txEl>
                                          </p:spTgt>
                                        </p:tgtEl>
                                      </p:cBhvr>
                                    </p:animEffect>
                                    <p:anim calcmode="lin" valueType="num">
                                      <p:cBhvr>
                                        <p:cTn id="46"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7" dur="900" decel="100000" fill="hold"/>
                                        <p:tgtEl>
                                          <p:spTgt spid="3">
                                            <p:txEl>
                                              <p:pRg st="5" end="5"/>
                                            </p:txEl>
                                          </p:spTgt>
                                        </p:tgtEl>
                                        <p:attrNameLst>
                                          <p:attrName>ppt_y</p:attrName>
                                        </p:attrNameLst>
                                      </p:cBhvr>
                                      <p:tavLst>
                                        <p:tav tm="0">
                                          <p:val>
                                            <p:strVal val="#ppt_y+1"/>
                                          </p:val>
                                        </p:tav>
                                        <p:tav tm="100000">
                                          <p:val>
                                            <p:strVal val="#ppt_y-.03"/>
                                          </p:val>
                                        </p:tav>
                                      </p:tavLst>
                                    </p:anim>
                                    <p:anim calcmode="lin" valueType="num">
                                      <p:cBhvr>
                                        <p:cTn id="48" dur="100" accel="100000" fill="hold">
                                          <p:stCondLst>
                                            <p:cond delay="900"/>
                                          </p:stCondLst>
                                        </p:cTn>
                                        <p:tgtEl>
                                          <p:spTgt spid="3">
                                            <p:txEl>
                                              <p:pRg st="5" end="5"/>
                                            </p:txEl>
                                          </p:spTgt>
                                        </p:tgtEl>
                                        <p:attrNameLst>
                                          <p:attrName>ppt_y</p:attrName>
                                        </p:attrNameLst>
                                      </p:cBhvr>
                                      <p:tavLst>
                                        <p:tav tm="0">
                                          <p:val>
                                            <p:strVal val="#ppt_y-.03"/>
                                          </p:val>
                                        </p:tav>
                                        <p:tav tm="100000">
                                          <p:val>
                                            <p:strVal val="#ppt_y"/>
                                          </p:val>
                                        </p:tav>
                                      </p:tavLst>
                                    </p:anim>
                                  </p:childTnLst>
                                </p:cTn>
                              </p:par>
                              <p:par>
                                <p:cTn id="49" presetID="37" presetClass="entr" presetSubtype="0" fill="hold" grpId="0" nodeType="withEffect">
                                  <p:stCondLst>
                                    <p:cond delay="0"/>
                                  </p:stCondLst>
                                  <p:childTnLst>
                                    <p:set>
                                      <p:cBhvr>
                                        <p:cTn id="50" dur="1" fill="hold">
                                          <p:stCondLst>
                                            <p:cond delay="0"/>
                                          </p:stCondLst>
                                        </p:cTn>
                                        <p:tgtEl>
                                          <p:spTgt spid="3">
                                            <p:txEl>
                                              <p:pRg st="6" end="6"/>
                                            </p:txEl>
                                          </p:spTgt>
                                        </p:tgtEl>
                                        <p:attrNameLst>
                                          <p:attrName>style.visibility</p:attrName>
                                        </p:attrNameLst>
                                      </p:cBhvr>
                                      <p:to>
                                        <p:strVal val="visible"/>
                                      </p:to>
                                    </p:set>
                                    <p:animEffect transition="in" filter="fade">
                                      <p:cBhvr>
                                        <p:cTn id="51" dur="1000"/>
                                        <p:tgtEl>
                                          <p:spTgt spid="3">
                                            <p:txEl>
                                              <p:pRg st="6" end="6"/>
                                            </p:txEl>
                                          </p:spTgt>
                                        </p:tgtEl>
                                      </p:cBhvr>
                                    </p:animEffect>
                                    <p:anim calcmode="lin" valueType="num">
                                      <p:cBhvr>
                                        <p:cTn id="52"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3" dur="900" decel="100000" fill="hold"/>
                                        <p:tgtEl>
                                          <p:spTgt spid="3">
                                            <p:txEl>
                                              <p:pRg st="6" end="6"/>
                                            </p:txEl>
                                          </p:spTgt>
                                        </p:tgtEl>
                                        <p:attrNameLst>
                                          <p:attrName>ppt_y</p:attrName>
                                        </p:attrNameLst>
                                      </p:cBhvr>
                                      <p:tavLst>
                                        <p:tav tm="0">
                                          <p:val>
                                            <p:strVal val="#ppt_y+1"/>
                                          </p:val>
                                        </p:tav>
                                        <p:tav tm="100000">
                                          <p:val>
                                            <p:strVal val="#ppt_y-.03"/>
                                          </p:val>
                                        </p:tav>
                                      </p:tavLst>
                                    </p:anim>
                                    <p:anim calcmode="lin" valueType="num">
                                      <p:cBhvr>
                                        <p:cTn id="54" dur="100" accel="100000" fill="hold">
                                          <p:stCondLst>
                                            <p:cond delay="900"/>
                                          </p:stCondLst>
                                        </p:cTn>
                                        <p:tgtEl>
                                          <p:spTgt spid="3">
                                            <p:txEl>
                                              <p:pRg st="6" end="6"/>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US" dirty="0" smtClean="0"/>
              <a:t>Some Guiding Principles</a:t>
            </a:r>
            <a:endParaRPr lang="en-US" dirty="0"/>
          </a:p>
        </p:txBody>
      </p:sp>
      <p:sp>
        <p:nvSpPr>
          <p:cNvPr id="3" name="Content Placeholder 2"/>
          <p:cNvSpPr>
            <a:spLocks noGrp="1"/>
          </p:cNvSpPr>
          <p:nvPr>
            <p:ph sz="quarter" idx="1"/>
          </p:nvPr>
        </p:nvSpPr>
        <p:spPr>
          <a:xfrm>
            <a:off x="457200" y="1600200"/>
            <a:ext cx="7467600" cy="4873625"/>
          </a:xfrm>
        </p:spPr>
        <p:txBody>
          <a:bodyPr/>
          <a:lstStyle/>
          <a:p>
            <a:pPr eaLnBrk="1" hangingPunct="1"/>
            <a:r>
              <a:rPr lang="en-US" smtClean="0"/>
              <a:t>Useful</a:t>
            </a:r>
          </a:p>
          <a:p>
            <a:pPr eaLnBrk="1" hangingPunct="1"/>
            <a:r>
              <a:rPr lang="en-US" smtClean="0"/>
              <a:t>Affordable</a:t>
            </a:r>
          </a:p>
          <a:p>
            <a:pPr eaLnBrk="1" hangingPunct="1"/>
            <a:r>
              <a:rPr lang="en-US" smtClean="0"/>
              <a:t>Accessible</a:t>
            </a:r>
          </a:p>
          <a:p>
            <a:pPr eaLnBrk="1" hangingPunct="1"/>
            <a:r>
              <a:rPr lang="en-US" smtClean="0"/>
              <a:t>Easy to operate for end users</a:t>
            </a:r>
          </a:p>
          <a:p>
            <a:pPr eaLnBrk="1" hangingPunct="1"/>
            <a:r>
              <a:rPr lang="en-US" smtClean="0"/>
              <a:t>Value added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lide(fromBottom)">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slide(fromBottom)">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slide(fromBottom)">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slide(fromBottom)">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slide(fromBottom)">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US" dirty="0" smtClean="0"/>
              <a:t>Remote Monitoring Service </a:t>
            </a:r>
            <a:r>
              <a:rPr lang="en-US" dirty="0" err="1" smtClean="0"/>
              <a:t>Req’ts</a:t>
            </a:r>
            <a:endParaRPr lang="en-US" dirty="0" smtClean="0"/>
          </a:p>
        </p:txBody>
      </p:sp>
      <p:sp>
        <p:nvSpPr>
          <p:cNvPr id="3" name="Content Placeholder 2"/>
          <p:cNvSpPr>
            <a:spLocks noGrp="1"/>
          </p:cNvSpPr>
          <p:nvPr>
            <p:ph sz="quarter" idx="1"/>
          </p:nvPr>
        </p:nvSpPr>
        <p:spPr>
          <a:xfrm>
            <a:off x="457200" y="1600200"/>
            <a:ext cx="7467600" cy="4873625"/>
          </a:xfrm>
        </p:spPr>
        <p:txBody>
          <a:bodyPr>
            <a:normAutofit fontScale="92500" lnSpcReduction="10000"/>
          </a:bodyPr>
          <a:lstStyle/>
          <a:p>
            <a:pPr eaLnBrk="1" hangingPunct="1">
              <a:lnSpc>
                <a:spcPct val="90000"/>
              </a:lnSpc>
            </a:pPr>
            <a:r>
              <a:rPr lang="en-US" sz="2700" dirty="0" smtClean="0"/>
              <a:t>Prohibited in Adult Foster Care, supported employment or non-residential habilitation setting</a:t>
            </a:r>
          </a:p>
          <a:p>
            <a:pPr eaLnBrk="1" hangingPunct="1">
              <a:lnSpc>
                <a:spcPct val="90000"/>
              </a:lnSpc>
            </a:pPr>
            <a:r>
              <a:rPr lang="en-US" sz="2700" dirty="0" smtClean="0"/>
              <a:t>Individual may request that remote monitoring system be turned off – backup support person must be on site</a:t>
            </a:r>
          </a:p>
          <a:p>
            <a:pPr>
              <a:lnSpc>
                <a:spcPct val="90000"/>
              </a:lnSpc>
              <a:defRPr/>
            </a:pPr>
            <a:r>
              <a:rPr lang="en-US" sz="2800" dirty="0" smtClean="0"/>
              <a:t>Timeline for backup support response in ISP</a:t>
            </a:r>
          </a:p>
          <a:p>
            <a:pPr>
              <a:lnSpc>
                <a:spcPct val="90000"/>
              </a:lnSpc>
              <a:defRPr/>
            </a:pPr>
            <a:r>
              <a:rPr lang="en-US" sz="2800" dirty="0" smtClean="0"/>
              <a:t>Monitor must be awake</a:t>
            </a:r>
          </a:p>
          <a:p>
            <a:pPr>
              <a:lnSpc>
                <a:spcPct val="90000"/>
              </a:lnSpc>
              <a:defRPr/>
            </a:pPr>
            <a:r>
              <a:rPr lang="en-US" sz="2800" dirty="0" smtClean="0"/>
              <a:t>HIPAA compliance required to ensure appropriate access only</a:t>
            </a:r>
          </a:p>
          <a:p>
            <a:pPr>
              <a:lnSpc>
                <a:spcPct val="90000"/>
              </a:lnSpc>
              <a:defRPr/>
            </a:pPr>
            <a:r>
              <a:rPr lang="en-US" sz="2800" dirty="0" smtClean="0"/>
              <a:t>Data retention for 7 years when Major Unusual Incident occurs</a:t>
            </a:r>
          </a:p>
          <a:p>
            <a:pPr>
              <a:lnSpc>
                <a:spcPct val="90000"/>
              </a:lnSpc>
              <a:defRPr/>
            </a:pPr>
            <a:r>
              <a:rPr lang="en-US" sz="2800" dirty="0" smtClean="0"/>
              <a:t>“Contracting” Options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fontAlgn="auto" hangingPunct="1">
              <a:spcAft>
                <a:spcPts val="0"/>
              </a:spcAft>
              <a:defRPr/>
            </a:pPr>
            <a:r>
              <a:rPr lang="en-US" sz="4000" dirty="0"/>
              <a:t>Remote Monitoring Equipment Service</a:t>
            </a:r>
          </a:p>
        </p:txBody>
      </p:sp>
      <p:sp>
        <p:nvSpPr>
          <p:cNvPr id="3" name="Content Placeholder 2"/>
          <p:cNvSpPr>
            <a:spLocks noGrp="1"/>
          </p:cNvSpPr>
          <p:nvPr>
            <p:ph sz="quarter" idx="1"/>
          </p:nvPr>
        </p:nvSpPr>
        <p:spPr>
          <a:xfrm>
            <a:off x="457200" y="1600200"/>
            <a:ext cx="7467600" cy="4873625"/>
          </a:xfrm>
        </p:spPr>
        <p:txBody>
          <a:bodyPr/>
          <a:lstStyle/>
          <a:p>
            <a:pPr eaLnBrk="1" hangingPunct="1"/>
            <a:r>
              <a:rPr lang="en-US" sz="3000" dirty="0" smtClean="0">
                <a:ea typeface="ＭＳ Ｐゴシック"/>
                <a:cs typeface="ＭＳ Ｐゴシック"/>
              </a:rPr>
              <a:t>Visual indicator of equipment on and operating </a:t>
            </a:r>
          </a:p>
          <a:p>
            <a:r>
              <a:rPr lang="en-US" sz="3000" dirty="0" smtClean="0">
                <a:ea typeface="ＭＳ Ｐゴシック"/>
                <a:cs typeface="ＭＳ Ｐゴシック"/>
              </a:rPr>
              <a:t>Can only be turned off by remote monitoring staff</a:t>
            </a:r>
          </a:p>
          <a:p>
            <a:r>
              <a:rPr lang="en-US" sz="3000" dirty="0" smtClean="0">
                <a:ea typeface="ＭＳ Ｐゴシック"/>
                <a:cs typeface="ＭＳ Ｐゴシック"/>
              </a:rPr>
              <a:t>Covers a wide range of equipment including as approved by DODD</a:t>
            </a:r>
          </a:p>
          <a:p>
            <a:pPr eaLnBrk="1" hangingPunct="1"/>
            <a:endParaRPr lang="en-US" sz="3000" dirty="0" smtClean="0">
              <a:ea typeface="ＭＳ Ｐゴシック"/>
              <a:cs typeface="ＭＳ Ｐゴシック"/>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from="(-#ppt_w/2)" to="(#ppt_x)" calcmode="lin" valueType="num">
                                      <p:cBhvr>
                                        <p:cTn id="7" dur="600" fill="hold">
                                          <p:stCondLst>
                                            <p:cond delay="0"/>
                                          </p:stCondLst>
                                        </p:cTn>
                                        <p:tgtEl>
                                          <p:spTgt spid="3">
                                            <p:txEl>
                                              <p:pRg st="0" end="0"/>
                                            </p:txEl>
                                          </p:spTgt>
                                        </p:tgtEl>
                                        <p:attrNameLst>
                                          <p:attrName>ppt_x</p:attrName>
                                        </p:attrNameLst>
                                      </p:cBhvr>
                                    </p:anim>
                                    <p:anim from="0" to="-1.0" calcmode="lin" valueType="num">
                                      <p:cBhvr>
                                        <p:cTn id="8" dur="200" decel="50000" autoRev="1" fill="hold">
                                          <p:stCondLst>
                                            <p:cond delay="600"/>
                                          </p:stCondLst>
                                        </p:cTn>
                                        <p:tgtEl>
                                          <p:spTgt spid="3">
                                            <p:txEl>
                                              <p:pRg st="0" end="0"/>
                                            </p:txEl>
                                          </p:spTgt>
                                        </p:tgtEl>
                                        <p:attrNameLst>
                                          <p:attrName>xshear</p:attrName>
                                        </p:attrNameLst>
                                      </p:cBhvr>
                                    </p:anim>
                                    <p:animScale>
                                      <p:cBhvr>
                                        <p:cTn id="9" dur="200" decel="100000" autoRev="1" fill="hold">
                                          <p:stCondLst>
                                            <p:cond delay="600"/>
                                          </p:stCondLst>
                                        </p:cTn>
                                        <p:tgtEl>
                                          <p:spTgt spid="3">
                                            <p:txEl>
                                              <p:pRg st="0" end="0"/>
                                            </p:txEl>
                                          </p:spTgt>
                                        </p:tgtEl>
                                      </p:cBhvr>
                                      <p:from x="100000" y="100000"/>
                                      <p:to x="80000" y="100000"/>
                                    </p:animScale>
                                    <p:anim by="(#ppt_h/3+#ppt_w*0.1)" calcmode="lin" valueType="num">
                                      <p:cBhvr additive="sum">
                                        <p:cTn id="10" dur="200" decel="100000" autoRev="1" fill="hold">
                                          <p:stCondLst>
                                            <p:cond delay="600"/>
                                          </p:stCondLst>
                                        </p:cTn>
                                        <p:tgtEl>
                                          <p:spTgt spid="3">
                                            <p:txEl>
                                              <p:pRg st="0" end="0"/>
                                            </p:txEl>
                                          </p:spTgt>
                                        </p:tgtEl>
                                        <p:attrNameLst>
                                          <p:attrName>ppt_x</p:attrName>
                                        </p:attrNameLst>
                                      </p:cBhvr>
                                    </p:anim>
                                  </p:childTnLst>
                                </p:cTn>
                              </p:par>
                            </p:childTnLst>
                          </p:cTn>
                        </p:par>
                      </p:childTnLst>
                    </p:cTn>
                  </p:par>
                  <p:par>
                    <p:cTn id="11" fill="hold">
                      <p:stCondLst>
                        <p:cond delay="indefinite"/>
                      </p:stCondLst>
                      <p:childTnLst>
                        <p:par>
                          <p:cTn id="12" fill="hold">
                            <p:stCondLst>
                              <p:cond delay="0"/>
                            </p:stCondLst>
                            <p:childTnLst>
                              <p:par>
                                <p:cTn id="13" presetID="34"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from="(-#ppt_w/2)" to="(#ppt_x)" calcmode="lin" valueType="num">
                                      <p:cBhvr>
                                        <p:cTn id="15" dur="600" fill="hold">
                                          <p:stCondLst>
                                            <p:cond delay="0"/>
                                          </p:stCondLst>
                                        </p:cTn>
                                        <p:tgtEl>
                                          <p:spTgt spid="3">
                                            <p:txEl>
                                              <p:pRg st="1" end="1"/>
                                            </p:txEl>
                                          </p:spTgt>
                                        </p:tgtEl>
                                        <p:attrNameLst>
                                          <p:attrName>ppt_x</p:attrName>
                                        </p:attrNameLst>
                                      </p:cBhvr>
                                    </p:anim>
                                    <p:anim from="0" to="-1.0" calcmode="lin" valueType="num">
                                      <p:cBhvr>
                                        <p:cTn id="16" dur="200" decel="50000" autoRev="1" fill="hold">
                                          <p:stCondLst>
                                            <p:cond delay="600"/>
                                          </p:stCondLst>
                                        </p:cTn>
                                        <p:tgtEl>
                                          <p:spTgt spid="3">
                                            <p:txEl>
                                              <p:pRg st="1" end="1"/>
                                            </p:txEl>
                                          </p:spTgt>
                                        </p:tgtEl>
                                        <p:attrNameLst>
                                          <p:attrName>xshear</p:attrName>
                                        </p:attrNameLst>
                                      </p:cBhvr>
                                    </p:anim>
                                    <p:animScale>
                                      <p:cBhvr>
                                        <p:cTn id="17" dur="200" decel="100000" autoRev="1" fill="hold">
                                          <p:stCondLst>
                                            <p:cond delay="600"/>
                                          </p:stCondLst>
                                        </p:cTn>
                                        <p:tgtEl>
                                          <p:spTgt spid="3">
                                            <p:txEl>
                                              <p:pRg st="1" end="1"/>
                                            </p:txEl>
                                          </p:spTgt>
                                        </p:tgtEl>
                                      </p:cBhvr>
                                      <p:from x="100000" y="100000"/>
                                      <p:to x="80000" y="100000"/>
                                    </p:animScale>
                                    <p:anim by="(#ppt_h/3+#ppt_w*0.1)" calcmode="lin" valueType="num">
                                      <p:cBhvr additive="sum">
                                        <p:cTn id="18" dur="200" decel="100000" autoRev="1" fill="hold">
                                          <p:stCondLst>
                                            <p:cond delay="600"/>
                                          </p:stCondLst>
                                        </p:cTn>
                                        <p:tgtEl>
                                          <p:spTgt spid="3">
                                            <p:txEl>
                                              <p:pRg st="1" end="1"/>
                                            </p:txEl>
                                          </p:spTgt>
                                        </p:tgtEl>
                                        <p:attrNameLst>
                                          <p:attrName>ppt_x</p:attrName>
                                        </p:attrNameLst>
                                      </p:cBhvr>
                                    </p:anim>
                                  </p:childTnLst>
                                </p:cTn>
                              </p:par>
                            </p:childTnLst>
                          </p:cTn>
                        </p:par>
                      </p:childTnLst>
                    </p:cTn>
                  </p:par>
                  <p:par>
                    <p:cTn id="19" fill="hold">
                      <p:stCondLst>
                        <p:cond delay="indefinite"/>
                      </p:stCondLst>
                      <p:childTnLst>
                        <p:par>
                          <p:cTn id="20" fill="hold">
                            <p:stCondLst>
                              <p:cond delay="0"/>
                            </p:stCondLst>
                            <p:childTnLst>
                              <p:par>
                                <p:cTn id="21" presetID="34"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from="(-#ppt_w/2)" to="(#ppt_x)" calcmode="lin" valueType="num">
                                      <p:cBhvr>
                                        <p:cTn id="23" dur="600" fill="hold">
                                          <p:stCondLst>
                                            <p:cond delay="0"/>
                                          </p:stCondLst>
                                        </p:cTn>
                                        <p:tgtEl>
                                          <p:spTgt spid="3">
                                            <p:txEl>
                                              <p:pRg st="2" end="2"/>
                                            </p:txEl>
                                          </p:spTgt>
                                        </p:tgtEl>
                                        <p:attrNameLst>
                                          <p:attrName>ppt_x</p:attrName>
                                        </p:attrNameLst>
                                      </p:cBhvr>
                                    </p:anim>
                                    <p:anim from="0" to="-1.0" calcmode="lin" valueType="num">
                                      <p:cBhvr>
                                        <p:cTn id="24" dur="200" decel="50000" autoRev="1" fill="hold">
                                          <p:stCondLst>
                                            <p:cond delay="600"/>
                                          </p:stCondLst>
                                        </p:cTn>
                                        <p:tgtEl>
                                          <p:spTgt spid="3">
                                            <p:txEl>
                                              <p:pRg st="2" end="2"/>
                                            </p:txEl>
                                          </p:spTgt>
                                        </p:tgtEl>
                                        <p:attrNameLst>
                                          <p:attrName>xshear</p:attrName>
                                        </p:attrNameLst>
                                      </p:cBhvr>
                                    </p:anim>
                                    <p:animScale>
                                      <p:cBhvr>
                                        <p:cTn id="25" dur="200" decel="100000" autoRev="1" fill="hold">
                                          <p:stCondLst>
                                            <p:cond delay="600"/>
                                          </p:stCondLst>
                                        </p:cTn>
                                        <p:tgtEl>
                                          <p:spTgt spid="3">
                                            <p:txEl>
                                              <p:pRg st="2" end="2"/>
                                            </p:txEl>
                                          </p:spTgt>
                                        </p:tgtEl>
                                      </p:cBhvr>
                                      <p:from x="100000" y="100000"/>
                                      <p:to x="80000" y="100000"/>
                                    </p:animScale>
                                    <p:anim by="(#ppt_h/3+#ppt_w*0.1)" calcmode="lin" valueType="num">
                                      <p:cBhvr additive="sum">
                                        <p:cTn id="26" dur="200" decel="100000" autoRev="1" fill="hold">
                                          <p:stCondLst>
                                            <p:cond delay="600"/>
                                          </p:stCondLst>
                                        </p:cTn>
                                        <p:tgtEl>
                                          <p:spTgt spid="3">
                                            <p:txEl>
                                              <p:pRg st="2" end="2"/>
                                            </p:txEl>
                                          </p:spTgt>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US" dirty="0"/>
              <a:t>Remote Monitoring</a:t>
            </a:r>
            <a:r>
              <a:rPr lang="en-US" dirty="0" smtClean="0"/>
              <a:t> Equipment</a:t>
            </a:r>
            <a:endParaRPr lang="en-US" dirty="0"/>
          </a:p>
        </p:txBody>
      </p:sp>
      <p:sp>
        <p:nvSpPr>
          <p:cNvPr id="37890" name="Content Placeholder 2"/>
          <p:cNvSpPr>
            <a:spLocks noGrp="1"/>
          </p:cNvSpPr>
          <p:nvPr>
            <p:ph sz="quarter" idx="1"/>
          </p:nvPr>
        </p:nvSpPr>
        <p:spPr>
          <a:xfrm>
            <a:off x="457200" y="1600200"/>
            <a:ext cx="7467600" cy="4873625"/>
          </a:xfrm>
        </p:spPr>
        <p:txBody>
          <a:bodyPr/>
          <a:lstStyle/>
          <a:p>
            <a:pPr eaLnBrk="1" hangingPunct="1"/>
            <a:r>
              <a:rPr lang="en-US" sz="2800" dirty="0" smtClean="0"/>
              <a:t>Technology as a service</a:t>
            </a:r>
          </a:p>
          <a:p>
            <a:pPr lvl="1">
              <a:buFont typeface="Tahoma" pitchFamily="34" charset="0"/>
              <a:buChar char="–"/>
            </a:pPr>
            <a:r>
              <a:rPr lang="en-US" sz="2400" dirty="0" smtClean="0">
                <a:ea typeface="ＭＳ Ｐゴシック"/>
                <a:cs typeface="ＭＳ Ｐゴシック"/>
              </a:rPr>
              <a:t>Web-based monitoring system</a:t>
            </a:r>
          </a:p>
          <a:p>
            <a:pPr lvl="1">
              <a:buFont typeface="Tahoma" pitchFamily="34" charset="0"/>
              <a:buChar char="–"/>
            </a:pPr>
            <a:r>
              <a:rPr lang="en-US" sz="2400" dirty="0" smtClean="0">
                <a:ea typeface="ＭＳ Ｐゴシック"/>
                <a:cs typeface="ＭＳ Ｐゴシック"/>
              </a:rPr>
              <a:t>Live video or audio feed</a:t>
            </a:r>
          </a:p>
          <a:p>
            <a:pPr lvl="1">
              <a:buFont typeface="Tahoma" pitchFamily="34" charset="0"/>
              <a:buChar char="–"/>
            </a:pPr>
            <a:r>
              <a:rPr lang="en-US" sz="2400" dirty="0" smtClean="0">
                <a:ea typeface="ＭＳ Ｐゴシック"/>
                <a:cs typeface="ＭＳ Ｐゴシック"/>
              </a:rPr>
              <a:t>Pendant</a:t>
            </a:r>
          </a:p>
          <a:p>
            <a:pPr lvl="1">
              <a:buFont typeface="Tahoma" pitchFamily="34" charset="0"/>
              <a:buChar char="–"/>
            </a:pPr>
            <a:r>
              <a:rPr lang="en-US" sz="2400" dirty="0" smtClean="0">
                <a:ea typeface="ＭＳ Ｐゴシック"/>
                <a:cs typeface="ＭＳ Ｐゴシック"/>
              </a:rPr>
              <a:t>Camera/web cam</a:t>
            </a:r>
          </a:p>
          <a:p>
            <a:pPr lvl="1" eaLnBrk="1" hangingPunct="1">
              <a:buFont typeface="Tahoma" pitchFamily="34" charset="0"/>
              <a:buChar char="–"/>
            </a:pPr>
            <a:r>
              <a:rPr lang="en-US" sz="2400" dirty="0" smtClean="0">
                <a:ea typeface="ＭＳ Ｐゴシック"/>
                <a:cs typeface="ＭＳ Ｐゴシック"/>
              </a:rPr>
              <a:t>Contact or motion sensor</a:t>
            </a:r>
          </a:p>
          <a:p>
            <a:pPr lvl="1" eaLnBrk="1" hangingPunct="1">
              <a:buFont typeface="Tahoma" pitchFamily="34" charset="0"/>
              <a:buChar char="–"/>
            </a:pPr>
            <a:r>
              <a:rPr lang="en-US" sz="2400" dirty="0" smtClean="0">
                <a:ea typeface="ＭＳ Ｐゴシック"/>
                <a:cs typeface="ＭＳ Ｐゴシック"/>
              </a:rPr>
              <a:t>Seizure mat</a:t>
            </a:r>
          </a:p>
          <a:p>
            <a:pPr lvl="1" eaLnBrk="1" hangingPunct="1">
              <a:buFont typeface="Tahoma" pitchFamily="34" charset="0"/>
              <a:buChar char="–"/>
            </a:pPr>
            <a:r>
              <a:rPr lang="en-US" sz="2400" dirty="0" smtClean="0">
                <a:ea typeface="ＭＳ Ｐゴシック"/>
                <a:cs typeface="ＭＳ Ｐゴシック"/>
              </a:rPr>
              <a:t>Radio frequency identification (RFID)</a:t>
            </a:r>
          </a:p>
          <a:p>
            <a:pPr lvl="1" eaLnBrk="1" hangingPunct="1">
              <a:buFont typeface="Tahoma" pitchFamily="34" charset="0"/>
              <a:buChar char="–"/>
            </a:pPr>
            <a:r>
              <a:rPr lang="en-US" sz="2400" dirty="0" smtClean="0">
                <a:ea typeface="ＭＳ Ｐゴシック"/>
                <a:cs typeface="ＭＳ Ｐゴシック"/>
              </a:rPr>
              <a:t>Ultra mobile personal computing devices (UMPC)</a:t>
            </a:r>
          </a:p>
          <a:p>
            <a:pPr lvl="1" eaLnBrk="1" hangingPunct="1">
              <a:buFont typeface="Tahoma" pitchFamily="34" charset="0"/>
              <a:buChar char="–"/>
            </a:pPr>
            <a:r>
              <a:rPr lang="en-US" sz="2400" dirty="0" smtClean="0">
                <a:ea typeface="ＭＳ Ｐゴシック"/>
                <a:cs typeface="ＭＳ Ｐゴシック"/>
              </a:rPr>
              <a:t>Smoke detectors</a:t>
            </a:r>
          </a:p>
          <a:p>
            <a:pPr lvl="1" eaLnBrk="1" hangingPunct="1">
              <a:buFont typeface="Tahoma" pitchFamily="34" charset="0"/>
              <a:buChar char="–"/>
            </a:pPr>
            <a:endParaRPr lang="en-US" sz="2400" dirty="0" smtClean="0">
              <a:ea typeface="ＭＳ Ｐゴシック"/>
              <a:cs typeface="ＭＳ Ｐゴシック"/>
            </a:endParaRPr>
          </a:p>
          <a:p>
            <a:pPr lvl="1" eaLnBrk="1" hangingPunct="1">
              <a:buFont typeface="Tahoma" pitchFamily="34" charset="0"/>
              <a:buChar char="–"/>
            </a:pPr>
            <a:endParaRPr lang="en-US" sz="2400" dirty="0" smtClean="0">
              <a:ea typeface="ＭＳ Ｐゴシック"/>
              <a:cs typeface="ＭＳ Ｐゴシック"/>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Two-Way Web-Based Communication</a:t>
            </a:r>
            <a:endParaRPr lang="en-US" dirty="0"/>
          </a:p>
        </p:txBody>
      </p:sp>
      <p:pic>
        <p:nvPicPr>
          <p:cNvPr id="4" name="Content Placeholder 3" descr="Rest Assured Individual and Staff Monitoring Equipment.jpg"/>
          <p:cNvPicPr>
            <a:picLocks noGrp="1" noChangeAspect="1"/>
          </p:cNvPicPr>
          <p:nvPr>
            <p:ph sz="quarter" idx="1"/>
          </p:nvPr>
        </p:nvPicPr>
        <p:blipFill>
          <a:blip r:embed="rId2"/>
          <a:srcRect l="-1286" r="-1286"/>
          <a:stretch>
            <a:fillRect/>
          </a:stretch>
        </p:blipFill>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Pendant</a:t>
            </a:r>
            <a:endParaRPr lang="en-US" dirty="0"/>
          </a:p>
        </p:txBody>
      </p:sp>
      <p:pic>
        <p:nvPicPr>
          <p:cNvPr id="4" name="Content Placeholder 3" descr="Rest Assured Pendant Monitoring Equipment.jpg"/>
          <p:cNvPicPr>
            <a:picLocks noGrp="1" noChangeAspect="1"/>
          </p:cNvPicPr>
          <p:nvPr>
            <p:ph sz="quarter" idx="1"/>
          </p:nvPr>
        </p:nvPicPr>
        <p:blipFill>
          <a:blip r:embed="rId2"/>
          <a:srcRect l="-64446" r="-64446"/>
          <a:stretch>
            <a:fillRect/>
          </a:stretch>
        </p:blipFill>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Pan, Tilt and Zoom Camera</a:t>
            </a:r>
            <a:endParaRPr lang="en-US" dirty="0"/>
          </a:p>
        </p:txBody>
      </p:sp>
      <p:pic>
        <p:nvPicPr>
          <p:cNvPr id="4" name="Content Placeholder 3" descr="Rest Assured Individual and Camera Monitoring Equipment.jpg"/>
          <p:cNvPicPr>
            <a:picLocks noGrp="1" noChangeAspect="1"/>
          </p:cNvPicPr>
          <p:nvPr>
            <p:ph sz="quarter" idx="1"/>
          </p:nvPr>
        </p:nvPicPr>
        <p:blipFill>
          <a:blip r:embed="rId2"/>
          <a:srcRect l="-1286" r="-1286"/>
          <a:stretch>
            <a:fillRect/>
          </a:stretch>
        </p:blipFill>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Seizure Mat</a:t>
            </a:r>
            <a:endParaRPr lang="en-US" dirty="0"/>
          </a:p>
        </p:txBody>
      </p:sp>
      <p:sp>
        <p:nvSpPr>
          <p:cNvPr id="3" name="Content Placeholder 2"/>
          <p:cNvSpPr>
            <a:spLocks noGrp="1"/>
          </p:cNvSpPr>
          <p:nvPr>
            <p:ph sz="quarter" idx="1"/>
          </p:nvPr>
        </p:nvSpPr>
        <p:spPr/>
        <p:txBody>
          <a:bodyPr/>
          <a:lstStyle/>
          <a:p>
            <a:pPr>
              <a:buNone/>
            </a:pPr>
            <a:r>
              <a:rPr lang="en-US" dirty="0" smtClean="0"/>
              <a:t>  </a:t>
            </a:r>
            <a:endParaRPr lang="en-US" dirty="0"/>
          </a:p>
        </p:txBody>
      </p:sp>
      <p:pic>
        <p:nvPicPr>
          <p:cNvPr id="4" name="Picture 3"/>
          <p:cNvPicPr>
            <a:picLocks noChangeAspect="1"/>
          </p:cNvPicPr>
          <p:nvPr/>
        </p:nvPicPr>
        <p:blipFill>
          <a:blip r:embed="rId2"/>
          <a:stretch>
            <a:fillRect/>
          </a:stretch>
        </p:blipFill>
        <p:spPr>
          <a:xfrm>
            <a:off x="1168931" y="1627459"/>
            <a:ext cx="5906664" cy="4846493"/>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UMPC</a:t>
            </a:r>
            <a:endParaRPr lang="en-US" dirty="0"/>
          </a:p>
        </p:txBody>
      </p:sp>
      <p:sp>
        <p:nvSpPr>
          <p:cNvPr id="3" name="Content Placeholder 2"/>
          <p:cNvSpPr>
            <a:spLocks noGrp="1"/>
          </p:cNvSpPr>
          <p:nvPr>
            <p:ph sz="quarter" idx="1"/>
          </p:nvPr>
        </p:nvSpPr>
        <p:spPr/>
        <p:txBody>
          <a:bodyPr/>
          <a:lstStyle/>
          <a:p>
            <a:pPr>
              <a:buNone/>
            </a:pPr>
            <a:r>
              <a:rPr lang="en-US" dirty="0" smtClean="0"/>
              <a:t>  </a:t>
            </a:r>
            <a:endParaRPr lang="en-US" dirty="0"/>
          </a:p>
        </p:txBody>
      </p:sp>
      <p:pic>
        <p:nvPicPr>
          <p:cNvPr id="4" name="Picture 3"/>
          <p:cNvPicPr>
            <a:picLocks noChangeAspect="1"/>
          </p:cNvPicPr>
          <p:nvPr/>
        </p:nvPicPr>
        <p:blipFill>
          <a:blip r:embed="rId2"/>
          <a:stretch>
            <a:fillRect/>
          </a:stretch>
        </p:blipFill>
        <p:spPr>
          <a:xfrm>
            <a:off x="282989" y="1600200"/>
            <a:ext cx="7843606" cy="4497001"/>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274638"/>
            <a:ext cx="8229600" cy="1143000"/>
          </a:xfrm>
        </p:spPr>
        <p:txBody>
          <a:bodyPr>
            <a:normAutofit fontScale="90000"/>
          </a:bodyPr>
          <a:lstStyle/>
          <a:p>
            <a:pPr eaLnBrk="1" fontAlgn="auto" hangingPunct="1">
              <a:spcAft>
                <a:spcPts val="0"/>
              </a:spcAft>
              <a:defRPr/>
            </a:pPr>
            <a:r>
              <a:rPr lang="en-US" sz="4000" dirty="0"/>
              <a:t>Remote Monitoring Equipment Service</a:t>
            </a:r>
          </a:p>
        </p:txBody>
      </p:sp>
      <p:sp>
        <p:nvSpPr>
          <p:cNvPr id="3" name="Content Placeholder 2"/>
          <p:cNvSpPr>
            <a:spLocks noGrp="1"/>
          </p:cNvSpPr>
          <p:nvPr>
            <p:ph idx="4294967295"/>
          </p:nvPr>
        </p:nvSpPr>
        <p:spPr>
          <a:xfrm>
            <a:off x="0" y="1600200"/>
            <a:ext cx="8229600" cy="4525963"/>
          </a:xfrm>
        </p:spPr>
        <p:txBody>
          <a:bodyPr/>
          <a:lstStyle/>
          <a:p>
            <a:pPr eaLnBrk="1" hangingPunct="1">
              <a:lnSpc>
                <a:spcPct val="90000"/>
              </a:lnSpc>
            </a:pPr>
            <a:r>
              <a:rPr lang="en-US" sz="2700" dirty="0" smtClean="0"/>
              <a:t>Equipment can only be leased and is limited to $5,000 annually</a:t>
            </a:r>
          </a:p>
          <a:p>
            <a:pPr eaLnBrk="1" hangingPunct="1">
              <a:lnSpc>
                <a:spcPct val="90000"/>
              </a:lnSpc>
            </a:pPr>
            <a:r>
              <a:rPr lang="en-US" sz="2700" dirty="0" smtClean="0">
                <a:ea typeface="ＭＳ Ｐゴシック"/>
                <a:cs typeface="ＭＳ Ｐゴシック"/>
              </a:rPr>
              <a:t>Amounts billed for the leased equipment shall be calculated based on:</a:t>
            </a:r>
          </a:p>
          <a:p>
            <a:pPr lvl="1">
              <a:lnSpc>
                <a:spcPct val="90000"/>
              </a:lnSpc>
            </a:pPr>
            <a:r>
              <a:rPr lang="en-US" dirty="0" smtClean="0">
                <a:ea typeface="ＭＳ Ｐゴシック"/>
                <a:cs typeface="ＭＳ Ｐゴシック"/>
              </a:rPr>
              <a:t> the cost of the equipment</a:t>
            </a:r>
          </a:p>
          <a:p>
            <a:pPr lvl="1">
              <a:lnSpc>
                <a:spcPct val="90000"/>
              </a:lnSpc>
            </a:pPr>
            <a:r>
              <a:rPr lang="en-US" dirty="0" smtClean="0">
                <a:ea typeface="ＭＳ Ｐゴシック"/>
                <a:cs typeface="ＭＳ Ｐゴシック"/>
              </a:rPr>
              <a:t>acquisition cost</a:t>
            </a:r>
          </a:p>
          <a:p>
            <a:pPr lvl="1"/>
            <a:r>
              <a:rPr lang="en-US" dirty="0" smtClean="0"/>
              <a:t>A reasonable percentage adequate to cover the cost of the provider's responsibilities as set forth in the rule</a:t>
            </a:r>
          </a:p>
          <a:p>
            <a:pPr lvl="1"/>
            <a:r>
              <a:rPr lang="en-US" dirty="0" smtClean="0">
                <a:ea typeface="ＭＳ Ｐゴシック"/>
                <a:cs typeface="ＭＳ Ｐゴシック"/>
              </a:rPr>
              <a:t>A useful life of at least three years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Scale>
                                      <p:cBhvr>
                                        <p:cTn id="7" dur="1000" decel="50000" fill="hold">
                                          <p:stCondLst>
                                            <p:cond delay="0"/>
                                          </p:stCondLst>
                                        </p:cTn>
                                        <p:tgtEl>
                                          <p:spTgt spid="3">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3">
                                            <p:txEl>
                                              <p:pRg st="0" end="0"/>
                                            </p:txEl>
                                          </p:spTgt>
                                        </p:tgtEl>
                                        <p:attrNameLst>
                                          <p:attrName>ppt_x</p:attrName>
                                          <p:attrName>ppt_y</p:attrName>
                                        </p:attrNameLst>
                                      </p:cBhvr>
                                    </p:animMotion>
                                    <p:animEffect transition="in" filter="fade">
                                      <p:cBhvr>
                                        <p:cTn id="9" dur="1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Scale>
                                      <p:cBhvr>
                                        <p:cTn id="14" dur="1000" decel="50000" fill="hold">
                                          <p:stCondLst>
                                            <p:cond delay="0"/>
                                          </p:stCondLst>
                                        </p:cTn>
                                        <p:tgtEl>
                                          <p:spTgt spid="3">
                                            <p:txEl>
                                              <p:pRg st="1" end="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1000" decel="50000" fill="hold">
                                          <p:stCondLst>
                                            <p:cond delay="0"/>
                                          </p:stCondLst>
                                        </p:cTn>
                                        <p:tgtEl>
                                          <p:spTgt spid="3">
                                            <p:txEl>
                                              <p:pRg st="1" end="1"/>
                                            </p:txEl>
                                          </p:spTgt>
                                        </p:tgtEl>
                                        <p:attrNameLst>
                                          <p:attrName>ppt_x</p:attrName>
                                          <p:attrName>ppt_y</p:attrName>
                                        </p:attrNameLst>
                                      </p:cBhvr>
                                    </p:animMotion>
                                    <p:animEffect transition="in" filter="fade">
                                      <p:cBhvr>
                                        <p:cTn id="16" dur="1000"/>
                                        <p:tgtEl>
                                          <p:spTgt spid="3">
                                            <p:txEl>
                                              <p:pRg st="1" end="1"/>
                                            </p:txEl>
                                          </p:spTgt>
                                        </p:tgtEl>
                                      </p:cBhvr>
                                    </p:animEffect>
                                  </p:childTnLst>
                                </p:cTn>
                              </p:par>
                              <p:par>
                                <p:cTn id="17" presetID="52" presetClass="entr" presetSubtype="0" fill="hold" grpId="0"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Scale>
                                      <p:cBhvr>
                                        <p:cTn id="19" dur="1000" decel="50000" fill="hold">
                                          <p:stCondLst>
                                            <p:cond delay="0"/>
                                          </p:stCondLst>
                                        </p:cTn>
                                        <p:tgtEl>
                                          <p:spTgt spid="3">
                                            <p:txEl>
                                              <p:pRg st="2" end="2"/>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0" dur="1000" decel="50000" fill="hold">
                                          <p:stCondLst>
                                            <p:cond delay="0"/>
                                          </p:stCondLst>
                                        </p:cTn>
                                        <p:tgtEl>
                                          <p:spTgt spid="3">
                                            <p:txEl>
                                              <p:pRg st="2" end="2"/>
                                            </p:txEl>
                                          </p:spTgt>
                                        </p:tgtEl>
                                        <p:attrNameLst>
                                          <p:attrName>ppt_x</p:attrName>
                                          <p:attrName>ppt_y</p:attrName>
                                        </p:attrNameLst>
                                      </p:cBhvr>
                                    </p:animMotion>
                                    <p:animEffect transition="in" filter="fade">
                                      <p:cBhvr>
                                        <p:cTn id="21" dur="1000"/>
                                        <p:tgtEl>
                                          <p:spTgt spid="3">
                                            <p:txEl>
                                              <p:pRg st="2" end="2"/>
                                            </p:txEl>
                                          </p:spTgt>
                                        </p:tgtEl>
                                      </p:cBhvr>
                                    </p:animEffect>
                                  </p:childTnLst>
                                </p:cTn>
                              </p:par>
                              <p:par>
                                <p:cTn id="22" presetID="52" presetClass="entr" presetSubtype="0" fill="hold" grpId="0" nodeType="with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Scale>
                                      <p:cBhvr>
                                        <p:cTn id="24" dur="1000" decel="50000" fill="hold">
                                          <p:stCondLst>
                                            <p:cond delay="0"/>
                                          </p:stCondLst>
                                        </p:cTn>
                                        <p:tgtEl>
                                          <p:spTgt spid="3">
                                            <p:txEl>
                                              <p:pRg st="3" end="3"/>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5" dur="1000" decel="50000" fill="hold">
                                          <p:stCondLst>
                                            <p:cond delay="0"/>
                                          </p:stCondLst>
                                        </p:cTn>
                                        <p:tgtEl>
                                          <p:spTgt spid="3">
                                            <p:txEl>
                                              <p:pRg st="3" end="3"/>
                                            </p:txEl>
                                          </p:spTgt>
                                        </p:tgtEl>
                                        <p:attrNameLst>
                                          <p:attrName>ppt_x</p:attrName>
                                          <p:attrName>ppt_y</p:attrName>
                                        </p:attrNameLst>
                                      </p:cBhvr>
                                    </p:animMotion>
                                    <p:animEffect transition="in" filter="fade">
                                      <p:cBhvr>
                                        <p:cTn id="26" dur="1000"/>
                                        <p:tgtEl>
                                          <p:spTgt spid="3">
                                            <p:txEl>
                                              <p:pRg st="3" end="3"/>
                                            </p:txEl>
                                          </p:spTgt>
                                        </p:tgtEl>
                                      </p:cBhvr>
                                    </p:animEffect>
                                  </p:childTnLst>
                                </p:cTn>
                              </p:par>
                              <p:par>
                                <p:cTn id="27" presetID="52" presetClass="entr" presetSubtype="0" fill="hold" grpId="0" nodeType="with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Scale>
                                      <p:cBhvr>
                                        <p:cTn id="29" dur="1000" decel="50000" fill="hold">
                                          <p:stCondLst>
                                            <p:cond delay="0"/>
                                          </p:stCondLst>
                                        </p:cTn>
                                        <p:tgtEl>
                                          <p:spTgt spid="3">
                                            <p:txEl>
                                              <p:pRg st="4" end="4"/>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0" dur="1000" decel="50000" fill="hold">
                                          <p:stCondLst>
                                            <p:cond delay="0"/>
                                          </p:stCondLst>
                                        </p:cTn>
                                        <p:tgtEl>
                                          <p:spTgt spid="3">
                                            <p:txEl>
                                              <p:pRg st="4" end="4"/>
                                            </p:txEl>
                                          </p:spTgt>
                                        </p:tgtEl>
                                        <p:attrNameLst>
                                          <p:attrName>ppt_x</p:attrName>
                                          <p:attrName>ppt_y</p:attrName>
                                        </p:attrNameLst>
                                      </p:cBhvr>
                                    </p:animMotion>
                                    <p:animEffect transition="in" filter="fade">
                                      <p:cBhvr>
                                        <p:cTn id="31" dur="1000"/>
                                        <p:tgtEl>
                                          <p:spTgt spid="3">
                                            <p:txEl>
                                              <p:pRg st="4" end="4"/>
                                            </p:txEl>
                                          </p:spTgt>
                                        </p:tgtEl>
                                      </p:cBhvr>
                                    </p:animEffect>
                                  </p:childTnLst>
                                </p:cTn>
                              </p:par>
                              <p:par>
                                <p:cTn id="32" presetID="52" presetClass="entr" presetSubtype="0" fill="hold" grpId="0" nodeType="withEffect">
                                  <p:stCondLst>
                                    <p:cond delay="0"/>
                                  </p:stCondLst>
                                  <p:childTnLst>
                                    <p:set>
                                      <p:cBhvr>
                                        <p:cTn id="33" dur="1" fill="hold">
                                          <p:stCondLst>
                                            <p:cond delay="0"/>
                                          </p:stCondLst>
                                        </p:cTn>
                                        <p:tgtEl>
                                          <p:spTgt spid="3">
                                            <p:txEl>
                                              <p:pRg st="5" end="5"/>
                                            </p:txEl>
                                          </p:spTgt>
                                        </p:tgtEl>
                                        <p:attrNameLst>
                                          <p:attrName>style.visibility</p:attrName>
                                        </p:attrNameLst>
                                      </p:cBhvr>
                                      <p:to>
                                        <p:strVal val="visible"/>
                                      </p:to>
                                    </p:set>
                                    <p:animScale>
                                      <p:cBhvr>
                                        <p:cTn id="34" dur="1000" decel="50000" fill="hold">
                                          <p:stCondLst>
                                            <p:cond delay="0"/>
                                          </p:stCondLst>
                                        </p:cTn>
                                        <p:tgtEl>
                                          <p:spTgt spid="3">
                                            <p:txEl>
                                              <p:pRg st="5" end="5"/>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5" dur="1000" decel="50000" fill="hold">
                                          <p:stCondLst>
                                            <p:cond delay="0"/>
                                          </p:stCondLst>
                                        </p:cTn>
                                        <p:tgtEl>
                                          <p:spTgt spid="3">
                                            <p:txEl>
                                              <p:pRg st="5" end="5"/>
                                            </p:txEl>
                                          </p:spTgt>
                                        </p:tgtEl>
                                        <p:attrNameLst>
                                          <p:attrName>ppt_x</p:attrName>
                                          <p:attrName>ppt_y</p:attrName>
                                        </p:attrNameLst>
                                      </p:cBhvr>
                                    </p:animMotion>
                                    <p:animEffect transition="in" filter="fade">
                                      <p:cBhvr>
                                        <p:cTn id="36"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0961" name="Title 1"/>
          <p:cNvSpPr>
            <a:spLocks noGrp="1"/>
          </p:cNvSpPr>
          <p:nvPr>
            <p:ph type="title" idx="4294967295"/>
          </p:nvPr>
        </p:nvSpPr>
        <p:spPr bwMode="auto">
          <a:xfrm>
            <a:off x="0" y="274638"/>
            <a:ext cx="8229600" cy="1138237"/>
          </a:xfrm>
          <a:noFill/>
        </p:spPr>
        <p:txBody>
          <a:bodyPr wrap="square" lIns="91440" tIns="45720" rIns="91440" bIns="45720" numCol="1" anchorCtr="0" compatLnSpc="1">
            <a:prstTxWarp prst="textNoShape">
              <a:avLst/>
            </a:prstTxWarp>
          </a:bodyPr>
          <a:lstStyle/>
          <a:p>
            <a:pPr eaLnBrk="1" hangingPunct="1"/>
            <a:r>
              <a:rPr lang="en-US" sz="3200" cap="none" smtClean="0"/>
              <a:t>REMOTE MONITORING DOCUMENTATION REQUIREMENTS</a:t>
            </a:r>
            <a:r>
              <a:rPr lang="en-US" sz="3600" cap="none" smtClean="0"/>
              <a:t> </a:t>
            </a:r>
          </a:p>
        </p:txBody>
      </p:sp>
      <p:sp>
        <p:nvSpPr>
          <p:cNvPr id="3" name="Content Placeholder 2"/>
          <p:cNvSpPr>
            <a:spLocks noGrp="1"/>
          </p:cNvSpPr>
          <p:nvPr>
            <p:ph idx="4294967295"/>
          </p:nvPr>
        </p:nvSpPr>
        <p:spPr>
          <a:xfrm>
            <a:off x="0" y="1600200"/>
            <a:ext cx="8229600" cy="4525963"/>
          </a:xfrm>
        </p:spPr>
        <p:txBody>
          <a:bodyPr>
            <a:normAutofit fontScale="92500" lnSpcReduction="20000"/>
          </a:bodyPr>
          <a:lstStyle/>
          <a:p>
            <a:pPr marL="274320" indent="-274320" eaLnBrk="1" fontAlgn="auto" hangingPunct="1">
              <a:spcAft>
                <a:spcPts val="0"/>
              </a:spcAft>
              <a:buFont typeface="Wingdings"/>
              <a:buChar char=""/>
              <a:defRPr/>
            </a:pPr>
            <a:r>
              <a:rPr lang="en-US" sz="3100" dirty="0" smtClean="0">
                <a:ea typeface="ＭＳ Ｐゴシック" charset="-128"/>
              </a:rPr>
              <a:t>Date/Place of service</a:t>
            </a:r>
          </a:p>
          <a:p>
            <a:pPr marL="274320" indent="-274320" eaLnBrk="1" fontAlgn="auto" hangingPunct="1">
              <a:spcAft>
                <a:spcPts val="0"/>
              </a:spcAft>
              <a:buFont typeface="Wingdings"/>
              <a:buChar char=""/>
              <a:defRPr/>
            </a:pPr>
            <a:r>
              <a:rPr lang="en-US" sz="3100" dirty="0" smtClean="0">
                <a:ea typeface="ＭＳ Ｐゴシック" charset="-128"/>
              </a:rPr>
              <a:t>Name of individual receiving service</a:t>
            </a:r>
          </a:p>
          <a:p>
            <a:pPr marL="274320" indent="-274320" eaLnBrk="1" fontAlgn="auto" hangingPunct="1">
              <a:spcAft>
                <a:spcPts val="0"/>
              </a:spcAft>
              <a:buFont typeface="Wingdings"/>
              <a:buChar char=""/>
              <a:defRPr/>
            </a:pPr>
            <a:r>
              <a:rPr lang="en-US" sz="3100" dirty="0" smtClean="0">
                <a:ea typeface="ＭＳ Ｐゴシック" charset="-128"/>
              </a:rPr>
              <a:t>Medicaid identification number of individual </a:t>
            </a:r>
          </a:p>
          <a:p>
            <a:pPr marL="274320" indent="-274320" eaLnBrk="1" fontAlgn="auto" hangingPunct="1">
              <a:spcAft>
                <a:spcPts val="0"/>
              </a:spcAft>
              <a:buFont typeface="Wingdings"/>
              <a:buChar char=""/>
              <a:defRPr/>
            </a:pPr>
            <a:r>
              <a:rPr lang="en-US" sz="3100" dirty="0" smtClean="0">
                <a:ea typeface="ＭＳ Ｐゴシック" charset="-128"/>
              </a:rPr>
              <a:t>Name of provider</a:t>
            </a:r>
          </a:p>
          <a:p>
            <a:pPr marL="274320" indent="-274320" eaLnBrk="1" fontAlgn="auto" hangingPunct="1">
              <a:spcAft>
                <a:spcPts val="0"/>
              </a:spcAft>
              <a:buFont typeface="Wingdings"/>
              <a:buChar char=""/>
              <a:defRPr/>
            </a:pPr>
            <a:r>
              <a:rPr lang="en-US" sz="3100" dirty="0" smtClean="0">
                <a:ea typeface="ＭＳ Ｐゴシック" charset="-128"/>
              </a:rPr>
              <a:t>Provider identifier/contract number</a:t>
            </a:r>
          </a:p>
          <a:p>
            <a:pPr marL="274320" indent="-274320" eaLnBrk="1" fontAlgn="auto" hangingPunct="1">
              <a:spcAft>
                <a:spcPts val="0"/>
              </a:spcAft>
              <a:buFont typeface="Wingdings"/>
              <a:buChar char=""/>
              <a:defRPr/>
            </a:pPr>
            <a:r>
              <a:rPr lang="en-US" sz="3100" dirty="0" smtClean="0">
                <a:ea typeface="ＭＳ Ｐゴシック" charset="-128"/>
              </a:rPr>
              <a:t>Signature of the person delivering the service</a:t>
            </a:r>
          </a:p>
          <a:p>
            <a:pPr marL="274320" indent="-274320" eaLnBrk="1" fontAlgn="auto" hangingPunct="1">
              <a:spcAft>
                <a:spcPts val="0"/>
              </a:spcAft>
              <a:buFont typeface="Wingdings"/>
              <a:buChar char=""/>
              <a:defRPr/>
            </a:pPr>
            <a:r>
              <a:rPr lang="en-US" sz="3100" dirty="0" smtClean="0">
                <a:ea typeface="ＭＳ Ｐゴシック" charset="-128"/>
              </a:rPr>
              <a:t>Number of units of the delivered service or continuous amount of uninterrupted time during which the service was provided</a:t>
            </a:r>
          </a:p>
          <a:p>
            <a:pPr marL="274320" indent="-274320" eaLnBrk="1" fontAlgn="auto" hangingPunct="1">
              <a:spcAft>
                <a:spcPts val="0"/>
              </a:spcAft>
              <a:buFont typeface="Wingdings"/>
              <a:buChar char=""/>
              <a:defRPr/>
            </a:pPr>
            <a:r>
              <a:rPr lang="en-US" sz="3100" dirty="0" smtClean="0">
                <a:ea typeface="ＭＳ Ｐゴシック" charset="-128"/>
              </a:rPr>
              <a:t> Group size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9" presetClass="entr" presetSubtype="0" accel="10000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3">
                                            <p:txEl>
                                              <p:pRg st="0" end="0"/>
                                            </p:txEl>
                                          </p:spTgt>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3">
                                            <p:txEl>
                                              <p:pRg st="0" end="0"/>
                                            </p:txEl>
                                          </p:spTgt>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39" presetClass="entr" presetSubtype="0" accel="10000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500" fill="hold"/>
                                        <p:tgtEl>
                                          <p:spTgt spid="3">
                                            <p:txEl>
                                              <p:pRg st="1" end="1"/>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16" dur="500" fill="hold"/>
                                        <p:tgtEl>
                                          <p:spTgt spid="3">
                                            <p:txEl>
                                              <p:pRg st="1" end="1"/>
                                            </p:txEl>
                                          </p:spTgt>
                                        </p:tgtEl>
                                        <p:attrNameLst>
                                          <p:attrName>ppt_w</p:attrName>
                                        </p:attrNameLst>
                                      </p:cBhvr>
                                      <p:tavLst>
                                        <p:tav tm="0">
                                          <p:val>
                                            <p:strVal val="#ppt_w+.3"/>
                                          </p:val>
                                        </p:tav>
                                        <p:tav tm="50000">
                                          <p:val>
                                            <p:strVal val="#ppt_w+.3"/>
                                          </p:val>
                                        </p:tav>
                                        <p:tav tm="100000">
                                          <p:val>
                                            <p:strVal val="#ppt_w"/>
                                          </p:val>
                                        </p:tav>
                                      </p:tavLst>
                                    </p:anim>
                                    <p:anim calcmode="lin" valueType="num">
                                      <p:cBhvr>
                                        <p:cTn id="17" dur="500" fill="hold"/>
                                        <p:tgtEl>
                                          <p:spTgt spid="3">
                                            <p:txEl>
                                              <p:pRg st="1" end="1"/>
                                            </p:txEl>
                                          </p:spTgt>
                                        </p:tgtEl>
                                        <p:attrNameLst>
                                          <p:attrName>ppt_x</p:attrName>
                                        </p:attrNameLst>
                                      </p:cBhvr>
                                      <p:tavLst>
                                        <p:tav tm="0">
                                          <p:val>
                                            <p:strVal val="#ppt_x-.3"/>
                                          </p:val>
                                        </p:tav>
                                        <p:tav tm="50000">
                                          <p:val>
                                            <p:strVal val="#ppt_x"/>
                                          </p:val>
                                        </p:tav>
                                        <p:tav tm="100000">
                                          <p:val>
                                            <p:strVal val="#ppt_x"/>
                                          </p:val>
                                        </p:tav>
                                      </p:tavLst>
                                    </p:anim>
                                    <p:anim calcmode="lin" valueType="num">
                                      <p:cBhvr>
                                        <p:cTn id="18"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9" presetClass="entr" presetSubtype="0" accel="10000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500" fill="hold"/>
                                        <p:tgtEl>
                                          <p:spTgt spid="3">
                                            <p:txEl>
                                              <p:pRg st="2" end="2"/>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24" dur="500" fill="hold"/>
                                        <p:tgtEl>
                                          <p:spTgt spid="3">
                                            <p:txEl>
                                              <p:pRg st="2" end="2"/>
                                            </p:txEl>
                                          </p:spTgt>
                                        </p:tgtEl>
                                        <p:attrNameLst>
                                          <p:attrName>ppt_w</p:attrName>
                                        </p:attrNameLst>
                                      </p:cBhvr>
                                      <p:tavLst>
                                        <p:tav tm="0">
                                          <p:val>
                                            <p:strVal val="#ppt_w+.3"/>
                                          </p:val>
                                        </p:tav>
                                        <p:tav tm="50000">
                                          <p:val>
                                            <p:strVal val="#ppt_w+.3"/>
                                          </p:val>
                                        </p:tav>
                                        <p:tav tm="100000">
                                          <p:val>
                                            <p:strVal val="#ppt_w"/>
                                          </p:val>
                                        </p:tav>
                                      </p:tavLst>
                                    </p:anim>
                                    <p:anim calcmode="lin" valueType="num">
                                      <p:cBhvr>
                                        <p:cTn id="25" dur="500" fill="hold"/>
                                        <p:tgtEl>
                                          <p:spTgt spid="3">
                                            <p:txEl>
                                              <p:pRg st="2" end="2"/>
                                            </p:txEl>
                                          </p:spTgt>
                                        </p:tgtEl>
                                        <p:attrNameLst>
                                          <p:attrName>ppt_x</p:attrName>
                                        </p:attrNameLst>
                                      </p:cBhvr>
                                      <p:tavLst>
                                        <p:tav tm="0">
                                          <p:val>
                                            <p:strVal val="#ppt_x-.3"/>
                                          </p:val>
                                        </p:tav>
                                        <p:tav tm="50000">
                                          <p:val>
                                            <p:strVal val="#ppt_x"/>
                                          </p:val>
                                        </p:tav>
                                        <p:tav tm="100000">
                                          <p:val>
                                            <p:strVal val="#ppt_x"/>
                                          </p:val>
                                        </p:tav>
                                      </p:tavLst>
                                    </p:anim>
                                    <p:anim calcmode="lin" valueType="num">
                                      <p:cBhvr>
                                        <p:cTn id="26"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39" presetClass="entr" presetSubtype="0" accel="100000"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p:cTn id="31" dur="500" fill="hold"/>
                                        <p:tgtEl>
                                          <p:spTgt spid="3">
                                            <p:txEl>
                                              <p:pRg st="3" end="3"/>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32" dur="500" fill="hold"/>
                                        <p:tgtEl>
                                          <p:spTgt spid="3">
                                            <p:txEl>
                                              <p:pRg st="3" end="3"/>
                                            </p:txEl>
                                          </p:spTgt>
                                        </p:tgtEl>
                                        <p:attrNameLst>
                                          <p:attrName>ppt_w</p:attrName>
                                        </p:attrNameLst>
                                      </p:cBhvr>
                                      <p:tavLst>
                                        <p:tav tm="0">
                                          <p:val>
                                            <p:strVal val="#ppt_w+.3"/>
                                          </p:val>
                                        </p:tav>
                                        <p:tav tm="50000">
                                          <p:val>
                                            <p:strVal val="#ppt_w+.3"/>
                                          </p:val>
                                        </p:tav>
                                        <p:tav tm="100000">
                                          <p:val>
                                            <p:strVal val="#ppt_w"/>
                                          </p:val>
                                        </p:tav>
                                      </p:tavLst>
                                    </p:anim>
                                    <p:anim calcmode="lin" valueType="num">
                                      <p:cBhvr>
                                        <p:cTn id="33" dur="500" fill="hold"/>
                                        <p:tgtEl>
                                          <p:spTgt spid="3">
                                            <p:txEl>
                                              <p:pRg st="3" end="3"/>
                                            </p:txEl>
                                          </p:spTgt>
                                        </p:tgtEl>
                                        <p:attrNameLst>
                                          <p:attrName>ppt_x</p:attrName>
                                        </p:attrNameLst>
                                      </p:cBhvr>
                                      <p:tavLst>
                                        <p:tav tm="0">
                                          <p:val>
                                            <p:strVal val="#ppt_x-.3"/>
                                          </p:val>
                                        </p:tav>
                                        <p:tav tm="50000">
                                          <p:val>
                                            <p:strVal val="#ppt_x"/>
                                          </p:val>
                                        </p:tav>
                                        <p:tav tm="100000">
                                          <p:val>
                                            <p:strVal val="#ppt_x"/>
                                          </p:val>
                                        </p:tav>
                                      </p:tavLst>
                                    </p:anim>
                                    <p:anim calcmode="lin" valueType="num">
                                      <p:cBhvr>
                                        <p:cTn id="34"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39" presetClass="entr" presetSubtype="0" accel="100000" fill="hold" grpId="0" nodeType="click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 calcmode="lin" valueType="num">
                                      <p:cBhvr>
                                        <p:cTn id="39" dur="500" fill="hold"/>
                                        <p:tgtEl>
                                          <p:spTgt spid="3">
                                            <p:txEl>
                                              <p:pRg st="4" end="4"/>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40" dur="500" fill="hold"/>
                                        <p:tgtEl>
                                          <p:spTgt spid="3">
                                            <p:txEl>
                                              <p:pRg st="4" end="4"/>
                                            </p:txEl>
                                          </p:spTgt>
                                        </p:tgtEl>
                                        <p:attrNameLst>
                                          <p:attrName>ppt_w</p:attrName>
                                        </p:attrNameLst>
                                      </p:cBhvr>
                                      <p:tavLst>
                                        <p:tav tm="0">
                                          <p:val>
                                            <p:strVal val="#ppt_w+.3"/>
                                          </p:val>
                                        </p:tav>
                                        <p:tav tm="50000">
                                          <p:val>
                                            <p:strVal val="#ppt_w+.3"/>
                                          </p:val>
                                        </p:tav>
                                        <p:tav tm="100000">
                                          <p:val>
                                            <p:strVal val="#ppt_w"/>
                                          </p:val>
                                        </p:tav>
                                      </p:tavLst>
                                    </p:anim>
                                    <p:anim calcmode="lin" valueType="num">
                                      <p:cBhvr>
                                        <p:cTn id="41" dur="500" fill="hold"/>
                                        <p:tgtEl>
                                          <p:spTgt spid="3">
                                            <p:txEl>
                                              <p:pRg st="4" end="4"/>
                                            </p:txEl>
                                          </p:spTgt>
                                        </p:tgtEl>
                                        <p:attrNameLst>
                                          <p:attrName>ppt_x</p:attrName>
                                        </p:attrNameLst>
                                      </p:cBhvr>
                                      <p:tavLst>
                                        <p:tav tm="0">
                                          <p:val>
                                            <p:strVal val="#ppt_x-.3"/>
                                          </p:val>
                                        </p:tav>
                                        <p:tav tm="50000">
                                          <p:val>
                                            <p:strVal val="#ppt_x"/>
                                          </p:val>
                                        </p:tav>
                                        <p:tav tm="100000">
                                          <p:val>
                                            <p:strVal val="#ppt_x"/>
                                          </p:val>
                                        </p:tav>
                                      </p:tavLst>
                                    </p:anim>
                                    <p:anim calcmode="lin" valueType="num">
                                      <p:cBhvr>
                                        <p:cTn id="42"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39" presetClass="entr" presetSubtype="0" accel="100000" fill="hold" grpId="0" nodeType="clickEffect">
                                  <p:stCondLst>
                                    <p:cond delay="0"/>
                                  </p:stCondLst>
                                  <p:childTnLst>
                                    <p:set>
                                      <p:cBhvr>
                                        <p:cTn id="46" dur="1" fill="hold">
                                          <p:stCondLst>
                                            <p:cond delay="0"/>
                                          </p:stCondLst>
                                        </p:cTn>
                                        <p:tgtEl>
                                          <p:spTgt spid="3">
                                            <p:txEl>
                                              <p:pRg st="5" end="5"/>
                                            </p:txEl>
                                          </p:spTgt>
                                        </p:tgtEl>
                                        <p:attrNameLst>
                                          <p:attrName>style.visibility</p:attrName>
                                        </p:attrNameLst>
                                      </p:cBhvr>
                                      <p:to>
                                        <p:strVal val="visible"/>
                                      </p:to>
                                    </p:set>
                                    <p:anim calcmode="lin" valueType="num">
                                      <p:cBhvr>
                                        <p:cTn id="47" dur="500" fill="hold"/>
                                        <p:tgtEl>
                                          <p:spTgt spid="3">
                                            <p:txEl>
                                              <p:pRg st="5" end="5"/>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48" dur="500" fill="hold"/>
                                        <p:tgtEl>
                                          <p:spTgt spid="3">
                                            <p:txEl>
                                              <p:pRg st="5" end="5"/>
                                            </p:txEl>
                                          </p:spTgt>
                                        </p:tgtEl>
                                        <p:attrNameLst>
                                          <p:attrName>ppt_w</p:attrName>
                                        </p:attrNameLst>
                                      </p:cBhvr>
                                      <p:tavLst>
                                        <p:tav tm="0">
                                          <p:val>
                                            <p:strVal val="#ppt_w+.3"/>
                                          </p:val>
                                        </p:tav>
                                        <p:tav tm="50000">
                                          <p:val>
                                            <p:strVal val="#ppt_w+.3"/>
                                          </p:val>
                                        </p:tav>
                                        <p:tav tm="100000">
                                          <p:val>
                                            <p:strVal val="#ppt_w"/>
                                          </p:val>
                                        </p:tav>
                                      </p:tavLst>
                                    </p:anim>
                                    <p:anim calcmode="lin" valueType="num">
                                      <p:cBhvr>
                                        <p:cTn id="49" dur="500" fill="hold"/>
                                        <p:tgtEl>
                                          <p:spTgt spid="3">
                                            <p:txEl>
                                              <p:pRg st="5" end="5"/>
                                            </p:txEl>
                                          </p:spTgt>
                                        </p:tgtEl>
                                        <p:attrNameLst>
                                          <p:attrName>ppt_x</p:attrName>
                                        </p:attrNameLst>
                                      </p:cBhvr>
                                      <p:tavLst>
                                        <p:tav tm="0">
                                          <p:val>
                                            <p:strVal val="#ppt_x-.3"/>
                                          </p:val>
                                        </p:tav>
                                        <p:tav tm="50000">
                                          <p:val>
                                            <p:strVal val="#ppt_x"/>
                                          </p:val>
                                        </p:tav>
                                        <p:tav tm="100000">
                                          <p:val>
                                            <p:strVal val="#ppt_x"/>
                                          </p:val>
                                        </p:tav>
                                      </p:tavLst>
                                    </p:anim>
                                    <p:anim calcmode="lin" valueType="num">
                                      <p:cBhvr>
                                        <p:cTn id="50" dur="500" fill="hold"/>
                                        <p:tgtEl>
                                          <p:spTgt spid="3">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39" presetClass="entr" presetSubtype="0" accel="100000" fill="hold" grpId="0" nodeType="clickEffect">
                                  <p:stCondLst>
                                    <p:cond delay="0"/>
                                  </p:stCondLst>
                                  <p:childTnLst>
                                    <p:set>
                                      <p:cBhvr>
                                        <p:cTn id="54" dur="1" fill="hold">
                                          <p:stCondLst>
                                            <p:cond delay="0"/>
                                          </p:stCondLst>
                                        </p:cTn>
                                        <p:tgtEl>
                                          <p:spTgt spid="3">
                                            <p:txEl>
                                              <p:pRg st="6" end="6"/>
                                            </p:txEl>
                                          </p:spTgt>
                                        </p:tgtEl>
                                        <p:attrNameLst>
                                          <p:attrName>style.visibility</p:attrName>
                                        </p:attrNameLst>
                                      </p:cBhvr>
                                      <p:to>
                                        <p:strVal val="visible"/>
                                      </p:to>
                                    </p:set>
                                    <p:anim calcmode="lin" valueType="num">
                                      <p:cBhvr>
                                        <p:cTn id="55" dur="500" fill="hold"/>
                                        <p:tgtEl>
                                          <p:spTgt spid="3">
                                            <p:txEl>
                                              <p:pRg st="6" end="6"/>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56" dur="500" fill="hold"/>
                                        <p:tgtEl>
                                          <p:spTgt spid="3">
                                            <p:txEl>
                                              <p:pRg st="6" end="6"/>
                                            </p:txEl>
                                          </p:spTgt>
                                        </p:tgtEl>
                                        <p:attrNameLst>
                                          <p:attrName>ppt_w</p:attrName>
                                        </p:attrNameLst>
                                      </p:cBhvr>
                                      <p:tavLst>
                                        <p:tav tm="0">
                                          <p:val>
                                            <p:strVal val="#ppt_w+.3"/>
                                          </p:val>
                                        </p:tav>
                                        <p:tav tm="50000">
                                          <p:val>
                                            <p:strVal val="#ppt_w+.3"/>
                                          </p:val>
                                        </p:tav>
                                        <p:tav tm="100000">
                                          <p:val>
                                            <p:strVal val="#ppt_w"/>
                                          </p:val>
                                        </p:tav>
                                      </p:tavLst>
                                    </p:anim>
                                    <p:anim calcmode="lin" valueType="num">
                                      <p:cBhvr>
                                        <p:cTn id="57" dur="500" fill="hold"/>
                                        <p:tgtEl>
                                          <p:spTgt spid="3">
                                            <p:txEl>
                                              <p:pRg st="6" end="6"/>
                                            </p:txEl>
                                          </p:spTgt>
                                        </p:tgtEl>
                                        <p:attrNameLst>
                                          <p:attrName>ppt_x</p:attrName>
                                        </p:attrNameLst>
                                      </p:cBhvr>
                                      <p:tavLst>
                                        <p:tav tm="0">
                                          <p:val>
                                            <p:strVal val="#ppt_x-.3"/>
                                          </p:val>
                                        </p:tav>
                                        <p:tav tm="50000">
                                          <p:val>
                                            <p:strVal val="#ppt_x"/>
                                          </p:val>
                                        </p:tav>
                                        <p:tav tm="100000">
                                          <p:val>
                                            <p:strVal val="#ppt_x"/>
                                          </p:val>
                                        </p:tav>
                                      </p:tavLst>
                                    </p:anim>
                                    <p:anim calcmode="lin" valueType="num">
                                      <p:cBhvr>
                                        <p:cTn id="58" dur="500" fill="hold"/>
                                        <p:tgtEl>
                                          <p:spTgt spid="3">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39" presetClass="entr" presetSubtype="0" accel="100000" fill="hold" grpId="0" nodeType="clickEffect">
                                  <p:stCondLst>
                                    <p:cond delay="0"/>
                                  </p:stCondLst>
                                  <p:childTnLst>
                                    <p:set>
                                      <p:cBhvr>
                                        <p:cTn id="62" dur="1" fill="hold">
                                          <p:stCondLst>
                                            <p:cond delay="0"/>
                                          </p:stCondLst>
                                        </p:cTn>
                                        <p:tgtEl>
                                          <p:spTgt spid="3">
                                            <p:txEl>
                                              <p:pRg st="7" end="7"/>
                                            </p:txEl>
                                          </p:spTgt>
                                        </p:tgtEl>
                                        <p:attrNameLst>
                                          <p:attrName>style.visibility</p:attrName>
                                        </p:attrNameLst>
                                      </p:cBhvr>
                                      <p:to>
                                        <p:strVal val="visible"/>
                                      </p:to>
                                    </p:set>
                                    <p:anim calcmode="lin" valueType="num">
                                      <p:cBhvr>
                                        <p:cTn id="63" dur="500" fill="hold"/>
                                        <p:tgtEl>
                                          <p:spTgt spid="3">
                                            <p:txEl>
                                              <p:pRg st="7" end="7"/>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64" dur="500" fill="hold"/>
                                        <p:tgtEl>
                                          <p:spTgt spid="3">
                                            <p:txEl>
                                              <p:pRg st="7" end="7"/>
                                            </p:txEl>
                                          </p:spTgt>
                                        </p:tgtEl>
                                        <p:attrNameLst>
                                          <p:attrName>ppt_w</p:attrName>
                                        </p:attrNameLst>
                                      </p:cBhvr>
                                      <p:tavLst>
                                        <p:tav tm="0">
                                          <p:val>
                                            <p:strVal val="#ppt_w+.3"/>
                                          </p:val>
                                        </p:tav>
                                        <p:tav tm="50000">
                                          <p:val>
                                            <p:strVal val="#ppt_w+.3"/>
                                          </p:val>
                                        </p:tav>
                                        <p:tav tm="100000">
                                          <p:val>
                                            <p:strVal val="#ppt_w"/>
                                          </p:val>
                                        </p:tav>
                                      </p:tavLst>
                                    </p:anim>
                                    <p:anim calcmode="lin" valueType="num">
                                      <p:cBhvr>
                                        <p:cTn id="65" dur="500" fill="hold"/>
                                        <p:tgtEl>
                                          <p:spTgt spid="3">
                                            <p:txEl>
                                              <p:pRg st="7" end="7"/>
                                            </p:txEl>
                                          </p:spTgt>
                                        </p:tgtEl>
                                        <p:attrNameLst>
                                          <p:attrName>ppt_x</p:attrName>
                                        </p:attrNameLst>
                                      </p:cBhvr>
                                      <p:tavLst>
                                        <p:tav tm="0">
                                          <p:val>
                                            <p:strVal val="#ppt_x-.3"/>
                                          </p:val>
                                        </p:tav>
                                        <p:tav tm="50000">
                                          <p:val>
                                            <p:strVal val="#ppt_x"/>
                                          </p:val>
                                        </p:tav>
                                        <p:tav tm="100000">
                                          <p:val>
                                            <p:strVal val="#ppt_x"/>
                                          </p:val>
                                        </p:tav>
                                      </p:tavLst>
                                    </p:anim>
                                    <p:anim calcmode="lin" valueType="num">
                                      <p:cBhvr>
                                        <p:cTn id="66" dur="500" fill="hold"/>
                                        <p:tgtEl>
                                          <p:spTgt spid="3">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dirty="0" smtClean="0"/>
              <a:t>Remote Monitoring Assessment</a:t>
            </a:r>
          </a:p>
        </p:txBody>
      </p:sp>
      <p:sp>
        <p:nvSpPr>
          <p:cNvPr id="3" name="Content Placeholder 2"/>
          <p:cNvSpPr>
            <a:spLocks noGrp="1"/>
          </p:cNvSpPr>
          <p:nvPr>
            <p:ph sz="quarter" idx="1"/>
          </p:nvPr>
        </p:nvSpPr>
        <p:spPr/>
        <p:txBody>
          <a:bodyPr>
            <a:normAutofit/>
          </a:bodyPr>
          <a:lstStyle/>
          <a:p>
            <a:pPr>
              <a:defRPr/>
            </a:pPr>
            <a:r>
              <a:rPr lang="en-US" sz="2800" dirty="0" smtClean="0"/>
              <a:t>Developed by OPRA and OACB</a:t>
            </a:r>
          </a:p>
          <a:p>
            <a:pPr>
              <a:defRPr/>
            </a:pPr>
            <a:r>
              <a:rPr lang="en-US" sz="2800" dirty="0" smtClean="0"/>
              <a:t>Designed to simplify the assessment process used to determine appropriateness of remote monitoring service</a:t>
            </a:r>
          </a:p>
          <a:p>
            <a:pPr>
              <a:defRPr/>
            </a:pPr>
            <a:r>
              <a:rPr lang="en-US" sz="2800" dirty="0" smtClean="0"/>
              <a:t>Must ensure health and welfare</a:t>
            </a:r>
          </a:p>
          <a:p>
            <a:pPr>
              <a:defRPr/>
            </a:pPr>
            <a:r>
              <a:rPr lang="en-US" sz="2800" dirty="0" smtClean="0"/>
              <a:t>Available at:  </a:t>
            </a:r>
            <a:r>
              <a:rPr lang="en-US" sz="2800" dirty="0" smtClean="0">
                <a:hlinkClick r:id="rId2"/>
              </a:rPr>
              <a:t>www.opra.org</a:t>
            </a:r>
            <a:r>
              <a:rPr lang="en-US" sz="2800" dirty="0" smtClean="0"/>
              <a:t> and </a:t>
            </a:r>
            <a:r>
              <a:rPr lang="en-US" sz="2800" dirty="0" smtClean="0">
                <a:hlinkClick r:id="rId3"/>
              </a:rPr>
              <a:t>www.oacbdd.org</a:t>
            </a:r>
            <a:endParaRPr lang="en-US" sz="2800" dirty="0" smtClean="0"/>
          </a:p>
          <a:p>
            <a:pPr>
              <a:defRPr/>
            </a:pPr>
            <a:endParaRPr lang="en-US" sz="2800" dirty="0" smtClean="0"/>
          </a:p>
          <a:p>
            <a:pPr>
              <a:defRPr/>
            </a:pPr>
            <a:endParaRPr lang="en-US" sz="28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8" presetClass="entr" presetSubtype="0" accel="10000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strVal val="#ppt_w*2.5"/>
                                          </p:val>
                                        </p:tav>
                                        <p:tav tm="100000">
                                          <p:val>
                                            <p:strVal val="#ppt_w"/>
                                          </p:val>
                                        </p:tav>
                                      </p:tavLst>
                                    </p:anim>
                                    <p:anim calcmode="lin" valueType="num">
                                      <p:cBhvr>
                                        <p:cTn id="8" dur="500" fill="hold"/>
                                        <p:tgtEl>
                                          <p:spTgt spid="3">
                                            <p:txEl>
                                              <p:pRg st="0" end="0"/>
                                            </p:txEl>
                                          </p:spTgt>
                                        </p:tgtEl>
                                        <p:attrNameLst>
                                          <p:attrName>ppt_h</p:attrName>
                                        </p:attrNameLst>
                                      </p:cBhvr>
                                      <p:tavLst>
                                        <p:tav tm="0">
                                          <p:val>
                                            <p:strVal val="#ppt_h*0.01"/>
                                          </p:val>
                                        </p:tav>
                                        <p:tav tm="100000">
                                          <p:val>
                                            <p:strVal val="#ppt_h"/>
                                          </p:val>
                                        </p:tav>
                                      </p:tavLst>
                                    </p:anim>
                                    <p:anim calcmode="lin" valueType="num">
                                      <p:cBhvr>
                                        <p:cTn id="9"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0" dur="500" fill="hold"/>
                                        <p:tgtEl>
                                          <p:spTgt spid="3">
                                            <p:txEl>
                                              <p:pRg st="0" end="0"/>
                                            </p:txEl>
                                          </p:spTgt>
                                        </p:tgtEl>
                                        <p:attrNameLst>
                                          <p:attrName>ppt_y</p:attrName>
                                        </p:attrNameLst>
                                      </p:cBhvr>
                                      <p:tavLst>
                                        <p:tav tm="0">
                                          <p:val>
                                            <p:strVal val="#ppt_h+1"/>
                                          </p:val>
                                        </p:tav>
                                        <p:tav tm="100000">
                                          <p:val>
                                            <p:strVal val="#ppt_y"/>
                                          </p:val>
                                        </p:tav>
                                      </p:tavLst>
                                    </p:anim>
                                    <p:animEffect transition="in" filter="fade">
                                      <p:cBhvr>
                                        <p:cTn id="11" dur="5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58" presetClass="entr" presetSubtype="0" accel="10000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 calcmode="lin" valueType="num">
                                      <p:cBhvr>
                                        <p:cTn id="16" dur="500" fill="hold"/>
                                        <p:tgtEl>
                                          <p:spTgt spid="3">
                                            <p:txEl>
                                              <p:pRg st="1" end="1"/>
                                            </p:txEl>
                                          </p:spTgt>
                                        </p:tgtEl>
                                        <p:attrNameLst>
                                          <p:attrName>ppt_w</p:attrName>
                                        </p:attrNameLst>
                                      </p:cBhvr>
                                      <p:tavLst>
                                        <p:tav tm="0">
                                          <p:val>
                                            <p:strVal val="#ppt_w*2.5"/>
                                          </p:val>
                                        </p:tav>
                                        <p:tav tm="100000">
                                          <p:val>
                                            <p:strVal val="#ppt_w"/>
                                          </p:val>
                                        </p:tav>
                                      </p:tavLst>
                                    </p:anim>
                                    <p:anim calcmode="lin" valueType="num">
                                      <p:cBhvr>
                                        <p:cTn id="17" dur="500" fill="hold"/>
                                        <p:tgtEl>
                                          <p:spTgt spid="3">
                                            <p:txEl>
                                              <p:pRg st="1" end="1"/>
                                            </p:txEl>
                                          </p:spTgt>
                                        </p:tgtEl>
                                        <p:attrNameLst>
                                          <p:attrName>ppt_h</p:attrName>
                                        </p:attrNameLst>
                                      </p:cBhvr>
                                      <p:tavLst>
                                        <p:tav tm="0">
                                          <p:val>
                                            <p:strVal val="#ppt_h*0.01"/>
                                          </p:val>
                                        </p:tav>
                                        <p:tav tm="100000">
                                          <p:val>
                                            <p:strVal val="#ppt_h"/>
                                          </p:val>
                                        </p:tav>
                                      </p:tavLst>
                                    </p:anim>
                                    <p:anim calcmode="lin" valueType="num">
                                      <p:cBhvr>
                                        <p:cTn id="18"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9" dur="500" fill="hold"/>
                                        <p:tgtEl>
                                          <p:spTgt spid="3">
                                            <p:txEl>
                                              <p:pRg st="1" end="1"/>
                                            </p:txEl>
                                          </p:spTgt>
                                        </p:tgtEl>
                                        <p:attrNameLst>
                                          <p:attrName>ppt_y</p:attrName>
                                        </p:attrNameLst>
                                      </p:cBhvr>
                                      <p:tavLst>
                                        <p:tav tm="0">
                                          <p:val>
                                            <p:strVal val="#ppt_h+1"/>
                                          </p:val>
                                        </p:tav>
                                        <p:tav tm="100000">
                                          <p:val>
                                            <p:strVal val="#ppt_y"/>
                                          </p:val>
                                        </p:tav>
                                      </p:tavLst>
                                    </p:anim>
                                    <p:animEffect transition="in" filter="fade">
                                      <p:cBhvr>
                                        <p:cTn id="20" dur="500"/>
                                        <p:tgtEl>
                                          <p:spTgt spid="3">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58" presetClass="entr" presetSubtype="0" accel="10000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p:cTn id="25" dur="500" fill="hold"/>
                                        <p:tgtEl>
                                          <p:spTgt spid="3">
                                            <p:txEl>
                                              <p:pRg st="2" end="2"/>
                                            </p:txEl>
                                          </p:spTgt>
                                        </p:tgtEl>
                                        <p:attrNameLst>
                                          <p:attrName>ppt_w</p:attrName>
                                        </p:attrNameLst>
                                      </p:cBhvr>
                                      <p:tavLst>
                                        <p:tav tm="0">
                                          <p:val>
                                            <p:strVal val="#ppt_w*2.5"/>
                                          </p:val>
                                        </p:tav>
                                        <p:tav tm="100000">
                                          <p:val>
                                            <p:strVal val="#ppt_w"/>
                                          </p:val>
                                        </p:tav>
                                      </p:tavLst>
                                    </p:anim>
                                    <p:anim calcmode="lin" valueType="num">
                                      <p:cBhvr>
                                        <p:cTn id="26" dur="500" fill="hold"/>
                                        <p:tgtEl>
                                          <p:spTgt spid="3">
                                            <p:txEl>
                                              <p:pRg st="2" end="2"/>
                                            </p:txEl>
                                          </p:spTgt>
                                        </p:tgtEl>
                                        <p:attrNameLst>
                                          <p:attrName>ppt_h</p:attrName>
                                        </p:attrNameLst>
                                      </p:cBhvr>
                                      <p:tavLst>
                                        <p:tav tm="0">
                                          <p:val>
                                            <p:strVal val="#ppt_h*0.01"/>
                                          </p:val>
                                        </p:tav>
                                        <p:tav tm="100000">
                                          <p:val>
                                            <p:strVal val="#ppt_h"/>
                                          </p:val>
                                        </p:tav>
                                      </p:tavLst>
                                    </p:anim>
                                    <p:anim calcmode="lin" valueType="num">
                                      <p:cBhvr>
                                        <p:cTn id="2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8" dur="500" fill="hold"/>
                                        <p:tgtEl>
                                          <p:spTgt spid="3">
                                            <p:txEl>
                                              <p:pRg st="2" end="2"/>
                                            </p:txEl>
                                          </p:spTgt>
                                        </p:tgtEl>
                                        <p:attrNameLst>
                                          <p:attrName>ppt_y</p:attrName>
                                        </p:attrNameLst>
                                      </p:cBhvr>
                                      <p:tavLst>
                                        <p:tav tm="0">
                                          <p:val>
                                            <p:strVal val="#ppt_h+1"/>
                                          </p:val>
                                        </p:tav>
                                        <p:tav tm="100000">
                                          <p:val>
                                            <p:strVal val="#ppt_y"/>
                                          </p:val>
                                        </p:tav>
                                      </p:tavLst>
                                    </p:anim>
                                    <p:animEffect transition="in" filter="fade">
                                      <p:cBhvr>
                                        <p:cTn id="29" dur="500"/>
                                        <p:tgtEl>
                                          <p:spTgt spid="3">
                                            <p:txEl>
                                              <p:pRg st="2" end="2"/>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58" presetClass="entr" presetSubtype="0" accel="100000" fill="hold" grpId="0" nodeType="clickEffect">
                                  <p:stCondLst>
                                    <p:cond delay="0"/>
                                  </p:stCondLst>
                                  <p:childTnLst>
                                    <p:set>
                                      <p:cBhvr>
                                        <p:cTn id="33" dur="1" fill="hold">
                                          <p:stCondLst>
                                            <p:cond delay="0"/>
                                          </p:stCondLst>
                                        </p:cTn>
                                        <p:tgtEl>
                                          <p:spTgt spid="3">
                                            <p:txEl>
                                              <p:pRg st="3" end="3"/>
                                            </p:txEl>
                                          </p:spTgt>
                                        </p:tgtEl>
                                        <p:attrNameLst>
                                          <p:attrName>style.visibility</p:attrName>
                                        </p:attrNameLst>
                                      </p:cBhvr>
                                      <p:to>
                                        <p:strVal val="visible"/>
                                      </p:to>
                                    </p:set>
                                    <p:anim calcmode="lin" valueType="num">
                                      <p:cBhvr>
                                        <p:cTn id="34" dur="500" fill="hold"/>
                                        <p:tgtEl>
                                          <p:spTgt spid="3">
                                            <p:txEl>
                                              <p:pRg st="3" end="3"/>
                                            </p:txEl>
                                          </p:spTgt>
                                        </p:tgtEl>
                                        <p:attrNameLst>
                                          <p:attrName>ppt_w</p:attrName>
                                        </p:attrNameLst>
                                      </p:cBhvr>
                                      <p:tavLst>
                                        <p:tav tm="0">
                                          <p:val>
                                            <p:strVal val="#ppt_w*2.5"/>
                                          </p:val>
                                        </p:tav>
                                        <p:tav tm="100000">
                                          <p:val>
                                            <p:strVal val="#ppt_w"/>
                                          </p:val>
                                        </p:tav>
                                      </p:tavLst>
                                    </p:anim>
                                    <p:anim calcmode="lin" valueType="num">
                                      <p:cBhvr>
                                        <p:cTn id="35" dur="500" fill="hold"/>
                                        <p:tgtEl>
                                          <p:spTgt spid="3">
                                            <p:txEl>
                                              <p:pRg st="3" end="3"/>
                                            </p:txEl>
                                          </p:spTgt>
                                        </p:tgtEl>
                                        <p:attrNameLst>
                                          <p:attrName>ppt_h</p:attrName>
                                        </p:attrNameLst>
                                      </p:cBhvr>
                                      <p:tavLst>
                                        <p:tav tm="0">
                                          <p:val>
                                            <p:strVal val="#ppt_h*0.01"/>
                                          </p:val>
                                        </p:tav>
                                        <p:tav tm="100000">
                                          <p:val>
                                            <p:strVal val="#ppt_h"/>
                                          </p:val>
                                        </p:tav>
                                      </p:tavLst>
                                    </p:anim>
                                    <p:anim calcmode="lin" valueType="num">
                                      <p:cBhvr>
                                        <p:cTn id="36"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7" dur="500" fill="hold"/>
                                        <p:tgtEl>
                                          <p:spTgt spid="3">
                                            <p:txEl>
                                              <p:pRg st="3" end="3"/>
                                            </p:txEl>
                                          </p:spTgt>
                                        </p:tgtEl>
                                        <p:attrNameLst>
                                          <p:attrName>ppt_y</p:attrName>
                                        </p:attrNameLst>
                                      </p:cBhvr>
                                      <p:tavLst>
                                        <p:tav tm="0">
                                          <p:val>
                                            <p:strVal val="#ppt_h+1"/>
                                          </p:val>
                                        </p:tav>
                                        <p:tav tm="100000">
                                          <p:val>
                                            <p:strVal val="#ppt_y"/>
                                          </p:val>
                                        </p:tav>
                                      </p:tavLst>
                                    </p:anim>
                                    <p:animEffect transition="in" filter="fade">
                                      <p:cBhvr>
                                        <p:cTn id="38"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Assessment Process</a:t>
            </a:r>
            <a:endParaRPr lang="en-US" dirty="0"/>
          </a:p>
        </p:txBody>
      </p:sp>
      <p:sp>
        <p:nvSpPr>
          <p:cNvPr id="3" name="Content Placeholder 2"/>
          <p:cNvSpPr>
            <a:spLocks noGrp="1"/>
          </p:cNvSpPr>
          <p:nvPr>
            <p:ph sz="quarter" idx="1"/>
          </p:nvPr>
        </p:nvSpPr>
        <p:spPr/>
        <p:txBody>
          <a:bodyPr/>
          <a:lstStyle/>
          <a:p>
            <a:r>
              <a:rPr lang="en-US" dirty="0" smtClean="0"/>
              <a:t>Designed for individual’s teams to use when they believe remote monitoring may be an appropriate service to consider.</a:t>
            </a:r>
          </a:p>
          <a:p>
            <a:r>
              <a:rPr lang="en-US" dirty="0" smtClean="0"/>
              <a:t>The team would review the questions and answer yes or no with a brief explanation where applicable.</a:t>
            </a:r>
          </a:p>
          <a:p>
            <a:r>
              <a:rPr lang="en-US" dirty="0" smtClean="0"/>
              <a:t>If an individual or guardian disagree with any plan to reduce HPC or replace it with remote monitoring, due process must be given.</a:t>
            </a:r>
          </a:p>
          <a:p>
            <a:r>
              <a:rPr lang="en-US" dirty="0" smtClean="0"/>
              <a:t>If the provider disagrees with the SSA decision to implement remote monitoring, technical assistance is available from OACB and OPRA.</a:t>
            </a:r>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US" dirty="0" smtClean="0"/>
              <a:t>Remote Monitoring Service Planning</a:t>
            </a:r>
          </a:p>
        </p:txBody>
      </p:sp>
      <p:sp>
        <p:nvSpPr>
          <p:cNvPr id="3" name="Content Placeholder 2"/>
          <p:cNvSpPr>
            <a:spLocks noGrp="1"/>
          </p:cNvSpPr>
          <p:nvPr>
            <p:ph sz="quarter" idx="1"/>
          </p:nvPr>
        </p:nvSpPr>
        <p:spPr>
          <a:xfrm>
            <a:off x="457200" y="1600200"/>
            <a:ext cx="7467600" cy="4873625"/>
          </a:xfrm>
        </p:spPr>
        <p:txBody>
          <a:bodyPr/>
          <a:lstStyle/>
          <a:p>
            <a:pPr eaLnBrk="1" hangingPunct="1"/>
            <a:r>
              <a:rPr lang="en-US" sz="2800" dirty="0" smtClean="0"/>
              <a:t>Guidance on including remote monitoring service in ISP</a:t>
            </a:r>
          </a:p>
          <a:p>
            <a:pPr eaLnBrk="1" hangingPunct="1"/>
            <a:r>
              <a:rPr lang="en-US" sz="2800" dirty="0" smtClean="0"/>
              <a:t>Process to be followed to ensure health and welfare </a:t>
            </a:r>
          </a:p>
          <a:p>
            <a:pPr eaLnBrk="1" hangingPunct="1"/>
            <a:r>
              <a:rPr lang="en-US" sz="2800" dirty="0" smtClean="0"/>
              <a:t>Assures compliance with rule and waiver document</a:t>
            </a:r>
          </a:p>
          <a:p>
            <a:r>
              <a:rPr lang="en-US" sz="2800" dirty="0" smtClean="0"/>
              <a:t>Available at:  </a:t>
            </a:r>
            <a:r>
              <a:rPr lang="en-US" sz="2800" dirty="0" smtClean="0">
                <a:hlinkClick r:id="rId2"/>
              </a:rPr>
              <a:t>www.opra.org</a:t>
            </a:r>
            <a:r>
              <a:rPr lang="en-US" sz="2800" dirty="0" smtClean="0"/>
              <a:t> and </a:t>
            </a:r>
            <a:r>
              <a:rPr lang="en-US" sz="2800" dirty="0" smtClean="0">
                <a:hlinkClick r:id="rId3"/>
              </a:rPr>
              <a:t>www.oacbdd.org</a:t>
            </a:r>
            <a:endParaRPr lang="en-US" sz="28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800" decel="100000"/>
                                        <p:tgtEl>
                                          <p:spTgt spid="3">
                                            <p:txEl>
                                              <p:pRg st="0" end="0"/>
                                            </p:txEl>
                                          </p:spTgt>
                                        </p:tgtEl>
                                      </p:cBhvr>
                                    </p:animEffect>
                                    <p:anim calcmode="lin" valueType="num">
                                      <p:cBhvr>
                                        <p:cTn id="8" dur="800" decel="100000" fill="hold"/>
                                        <p:tgtEl>
                                          <p:spTgt spid="3">
                                            <p:txEl>
                                              <p:pRg st="0" end="0"/>
                                            </p:txEl>
                                          </p:spTgt>
                                        </p:tgtEl>
                                        <p:attrNameLst>
                                          <p:attrName>style.rotation</p:attrName>
                                        </p:attrNameLst>
                                      </p:cBhvr>
                                      <p:tavLst>
                                        <p:tav tm="0">
                                          <p:val>
                                            <p:fltVal val="-90"/>
                                          </p:val>
                                        </p:tav>
                                        <p:tav tm="100000">
                                          <p:val>
                                            <p:fltVal val="0"/>
                                          </p:val>
                                        </p:tav>
                                      </p:tavLst>
                                    </p:anim>
                                    <p:anim calcmode="lin" valueType="num">
                                      <p:cBhvr>
                                        <p:cTn id="9" dur="800" decel="100000" fill="hold"/>
                                        <p:tgtEl>
                                          <p:spTgt spid="3">
                                            <p:txEl>
                                              <p:pRg st="0" end="0"/>
                                            </p:txEl>
                                          </p:spTgt>
                                        </p:tgtEl>
                                        <p:attrNameLst>
                                          <p:attrName>ppt_x</p:attrName>
                                        </p:attrNameLst>
                                      </p:cBhvr>
                                      <p:tavLst>
                                        <p:tav tm="0">
                                          <p:val>
                                            <p:strVal val="#ppt_x+0.4"/>
                                          </p:val>
                                        </p:tav>
                                        <p:tav tm="100000">
                                          <p:val>
                                            <p:strVal val="#ppt_x-0.05"/>
                                          </p:val>
                                        </p:tav>
                                      </p:tavLst>
                                    </p:anim>
                                    <p:anim calcmode="lin" valueType="num">
                                      <p:cBhvr>
                                        <p:cTn id="10" dur="800" decel="100000" fill="hold"/>
                                        <p:tgtEl>
                                          <p:spTgt spid="3">
                                            <p:txEl>
                                              <p:pRg st="0" end="0"/>
                                            </p:txEl>
                                          </p:spTgt>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3">
                                            <p:txEl>
                                              <p:pRg st="0" end="0"/>
                                            </p:txEl>
                                          </p:spTgt>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3">
                                            <p:txEl>
                                              <p:pRg st="0" end="0"/>
                                            </p:txEl>
                                          </p:spTgt>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800" decel="100000"/>
                                        <p:tgtEl>
                                          <p:spTgt spid="3">
                                            <p:txEl>
                                              <p:pRg st="1" end="1"/>
                                            </p:txEl>
                                          </p:spTgt>
                                        </p:tgtEl>
                                      </p:cBhvr>
                                    </p:animEffect>
                                    <p:anim calcmode="lin" valueType="num">
                                      <p:cBhvr>
                                        <p:cTn id="18" dur="800" decel="100000" fill="hold"/>
                                        <p:tgtEl>
                                          <p:spTgt spid="3">
                                            <p:txEl>
                                              <p:pRg st="1" end="1"/>
                                            </p:txEl>
                                          </p:spTgt>
                                        </p:tgtEl>
                                        <p:attrNameLst>
                                          <p:attrName>style.rotation</p:attrName>
                                        </p:attrNameLst>
                                      </p:cBhvr>
                                      <p:tavLst>
                                        <p:tav tm="0">
                                          <p:val>
                                            <p:fltVal val="-90"/>
                                          </p:val>
                                        </p:tav>
                                        <p:tav tm="100000">
                                          <p:val>
                                            <p:fltVal val="0"/>
                                          </p:val>
                                        </p:tav>
                                      </p:tavLst>
                                    </p:anim>
                                    <p:anim calcmode="lin" valueType="num">
                                      <p:cBhvr>
                                        <p:cTn id="19" dur="800" decel="100000" fill="hold"/>
                                        <p:tgtEl>
                                          <p:spTgt spid="3">
                                            <p:txEl>
                                              <p:pRg st="1" end="1"/>
                                            </p:txEl>
                                          </p:spTgt>
                                        </p:tgtEl>
                                        <p:attrNameLst>
                                          <p:attrName>ppt_x</p:attrName>
                                        </p:attrNameLst>
                                      </p:cBhvr>
                                      <p:tavLst>
                                        <p:tav tm="0">
                                          <p:val>
                                            <p:strVal val="#ppt_x+0.4"/>
                                          </p:val>
                                        </p:tav>
                                        <p:tav tm="100000">
                                          <p:val>
                                            <p:strVal val="#ppt_x-0.05"/>
                                          </p:val>
                                        </p:tav>
                                      </p:tavLst>
                                    </p:anim>
                                    <p:anim calcmode="lin" valueType="num">
                                      <p:cBhvr>
                                        <p:cTn id="20" dur="800" decel="100000" fill="hold"/>
                                        <p:tgtEl>
                                          <p:spTgt spid="3">
                                            <p:txEl>
                                              <p:pRg st="1" end="1"/>
                                            </p:txEl>
                                          </p:spTgt>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3">
                                            <p:txEl>
                                              <p:pRg st="1" end="1"/>
                                            </p:txEl>
                                          </p:spTgt>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3">
                                            <p:txEl>
                                              <p:pRg st="1" end="1"/>
                                            </p:txEl>
                                          </p:spTgt>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0" presetClass="entr" presetSubtype="0"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fade">
                                      <p:cBhvr>
                                        <p:cTn id="27" dur="800" decel="100000"/>
                                        <p:tgtEl>
                                          <p:spTgt spid="3">
                                            <p:txEl>
                                              <p:pRg st="2" end="2"/>
                                            </p:txEl>
                                          </p:spTgt>
                                        </p:tgtEl>
                                      </p:cBhvr>
                                    </p:animEffect>
                                    <p:anim calcmode="lin" valueType="num">
                                      <p:cBhvr>
                                        <p:cTn id="28" dur="800" decel="100000" fill="hold"/>
                                        <p:tgtEl>
                                          <p:spTgt spid="3">
                                            <p:txEl>
                                              <p:pRg st="2" end="2"/>
                                            </p:txEl>
                                          </p:spTgt>
                                        </p:tgtEl>
                                        <p:attrNameLst>
                                          <p:attrName>style.rotation</p:attrName>
                                        </p:attrNameLst>
                                      </p:cBhvr>
                                      <p:tavLst>
                                        <p:tav tm="0">
                                          <p:val>
                                            <p:fltVal val="-90"/>
                                          </p:val>
                                        </p:tav>
                                        <p:tav tm="100000">
                                          <p:val>
                                            <p:fltVal val="0"/>
                                          </p:val>
                                        </p:tav>
                                      </p:tavLst>
                                    </p:anim>
                                    <p:anim calcmode="lin" valueType="num">
                                      <p:cBhvr>
                                        <p:cTn id="29" dur="800" decel="100000" fill="hold"/>
                                        <p:tgtEl>
                                          <p:spTgt spid="3">
                                            <p:txEl>
                                              <p:pRg st="2" end="2"/>
                                            </p:txEl>
                                          </p:spTgt>
                                        </p:tgtEl>
                                        <p:attrNameLst>
                                          <p:attrName>ppt_x</p:attrName>
                                        </p:attrNameLst>
                                      </p:cBhvr>
                                      <p:tavLst>
                                        <p:tav tm="0">
                                          <p:val>
                                            <p:strVal val="#ppt_x+0.4"/>
                                          </p:val>
                                        </p:tav>
                                        <p:tav tm="100000">
                                          <p:val>
                                            <p:strVal val="#ppt_x-0.05"/>
                                          </p:val>
                                        </p:tav>
                                      </p:tavLst>
                                    </p:anim>
                                    <p:anim calcmode="lin" valueType="num">
                                      <p:cBhvr>
                                        <p:cTn id="30" dur="800" decel="100000" fill="hold"/>
                                        <p:tgtEl>
                                          <p:spTgt spid="3">
                                            <p:txEl>
                                              <p:pRg st="2" end="2"/>
                                            </p:txEl>
                                          </p:spTgt>
                                        </p:tgtEl>
                                        <p:attrNameLst>
                                          <p:attrName>ppt_y</p:attrName>
                                        </p:attrNameLst>
                                      </p:cBhvr>
                                      <p:tavLst>
                                        <p:tav tm="0">
                                          <p:val>
                                            <p:strVal val="#ppt_y-0.4"/>
                                          </p:val>
                                        </p:tav>
                                        <p:tav tm="100000">
                                          <p:val>
                                            <p:strVal val="#ppt_y+0.1"/>
                                          </p:val>
                                        </p:tav>
                                      </p:tavLst>
                                    </p:anim>
                                    <p:anim calcmode="lin" valueType="num">
                                      <p:cBhvr>
                                        <p:cTn id="31" dur="200" accel="100000" fill="hold">
                                          <p:stCondLst>
                                            <p:cond delay="800"/>
                                          </p:stCondLst>
                                        </p:cTn>
                                        <p:tgtEl>
                                          <p:spTgt spid="3">
                                            <p:txEl>
                                              <p:pRg st="2" end="2"/>
                                            </p:txEl>
                                          </p:spTgt>
                                        </p:tgtEl>
                                        <p:attrNameLst>
                                          <p:attrName>ppt_x</p:attrName>
                                        </p:attrNameLst>
                                      </p:cBhvr>
                                      <p:tavLst>
                                        <p:tav tm="0">
                                          <p:val>
                                            <p:strVal val="#ppt_x-0.05"/>
                                          </p:val>
                                        </p:tav>
                                        <p:tav tm="100000">
                                          <p:val>
                                            <p:strVal val="#ppt_x"/>
                                          </p:val>
                                        </p:tav>
                                      </p:tavLst>
                                    </p:anim>
                                    <p:anim calcmode="lin" valueType="num">
                                      <p:cBhvr>
                                        <p:cTn id="32" dur="200" accel="100000" fill="hold">
                                          <p:stCondLst>
                                            <p:cond delay="800"/>
                                          </p:stCondLst>
                                        </p:cTn>
                                        <p:tgtEl>
                                          <p:spTgt spid="3">
                                            <p:txEl>
                                              <p:pRg st="2" end="2"/>
                                            </p:txEl>
                                          </p:spTgt>
                                        </p:tgtEl>
                                        <p:attrNameLst>
                                          <p:attrName>ppt_y</p:attrName>
                                        </p:attrNameLst>
                                      </p:cBhvr>
                                      <p:tavLst>
                                        <p:tav tm="0">
                                          <p:val>
                                            <p:strVal val="#ppt_y+0.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30" presetClass="entr" presetSubtype="0" fill="hold" grpId="0" nodeType="clickEffect">
                                  <p:stCondLst>
                                    <p:cond delay="0"/>
                                  </p:stCondLst>
                                  <p:childTnLst>
                                    <p:set>
                                      <p:cBhvr>
                                        <p:cTn id="36" dur="1" fill="hold">
                                          <p:stCondLst>
                                            <p:cond delay="0"/>
                                          </p:stCondLst>
                                        </p:cTn>
                                        <p:tgtEl>
                                          <p:spTgt spid="3">
                                            <p:txEl>
                                              <p:pRg st="3" end="3"/>
                                            </p:txEl>
                                          </p:spTgt>
                                        </p:tgtEl>
                                        <p:attrNameLst>
                                          <p:attrName>style.visibility</p:attrName>
                                        </p:attrNameLst>
                                      </p:cBhvr>
                                      <p:to>
                                        <p:strVal val="visible"/>
                                      </p:to>
                                    </p:set>
                                    <p:animEffect transition="in" filter="fade">
                                      <p:cBhvr>
                                        <p:cTn id="37" dur="800" decel="100000"/>
                                        <p:tgtEl>
                                          <p:spTgt spid="3">
                                            <p:txEl>
                                              <p:pRg st="3" end="3"/>
                                            </p:txEl>
                                          </p:spTgt>
                                        </p:tgtEl>
                                      </p:cBhvr>
                                    </p:animEffect>
                                    <p:anim calcmode="lin" valueType="num">
                                      <p:cBhvr>
                                        <p:cTn id="38" dur="800" decel="100000" fill="hold"/>
                                        <p:tgtEl>
                                          <p:spTgt spid="3">
                                            <p:txEl>
                                              <p:pRg st="3" end="3"/>
                                            </p:txEl>
                                          </p:spTgt>
                                        </p:tgtEl>
                                        <p:attrNameLst>
                                          <p:attrName>style.rotation</p:attrName>
                                        </p:attrNameLst>
                                      </p:cBhvr>
                                      <p:tavLst>
                                        <p:tav tm="0">
                                          <p:val>
                                            <p:fltVal val="-90"/>
                                          </p:val>
                                        </p:tav>
                                        <p:tav tm="100000">
                                          <p:val>
                                            <p:fltVal val="0"/>
                                          </p:val>
                                        </p:tav>
                                      </p:tavLst>
                                    </p:anim>
                                    <p:anim calcmode="lin" valueType="num">
                                      <p:cBhvr>
                                        <p:cTn id="39" dur="800" decel="100000" fill="hold"/>
                                        <p:tgtEl>
                                          <p:spTgt spid="3">
                                            <p:txEl>
                                              <p:pRg st="3" end="3"/>
                                            </p:txEl>
                                          </p:spTgt>
                                        </p:tgtEl>
                                        <p:attrNameLst>
                                          <p:attrName>ppt_x</p:attrName>
                                        </p:attrNameLst>
                                      </p:cBhvr>
                                      <p:tavLst>
                                        <p:tav tm="0">
                                          <p:val>
                                            <p:strVal val="#ppt_x+0.4"/>
                                          </p:val>
                                        </p:tav>
                                        <p:tav tm="100000">
                                          <p:val>
                                            <p:strVal val="#ppt_x-0.05"/>
                                          </p:val>
                                        </p:tav>
                                      </p:tavLst>
                                    </p:anim>
                                    <p:anim calcmode="lin" valueType="num">
                                      <p:cBhvr>
                                        <p:cTn id="40" dur="800" decel="100000" fill="hold"/>
                                        <p:tgtEl>
                                          <p:spTgt spid="3">
                                            <p:txEl>
                                              <p:pRg st="3" end="3"/>
                                            </p:txEl>
                                          </p:spTgt>
                                        </p:tgtEl>
                                        <p:attrNameLst>
                                          <p:attrName>ppt_y</p:attrName>
                                        </p:attrNameLst>
                                      </p:cBhvr>
                                      <p:tavLst>
                                        <p:tav tm="0">
                                          <p:val>
                                            <p:strVal val="#ppt_y-0.4"/>
                                          </p:val>
                                        </p:tav>
                                        <p:tav tm="100000">
                                          <p:val>
                                            <p:strVal val="#ppt_y+0.1"/>
                                          </p:val>
                                        </p:tav>
                                      </p:tavLst>
                                    </p:anim>
                                    <p:anim calcmode="lin" valueType="num">
                                      <p:cBhvr>
                                        <p:cTn id="41" dur="200" accel="100000" fill="hold">
                                          <p:stCondLst>
                                            <p:cond delay="800"/>
                                          </p:stCondLst>
                                        </p:cTn>
                                        <p:tgtEl>
                                          <p:spTgt spid="3">
                                            <p:txEl>
                                              <p:pRg st="3" end="3"/>
                                            </p:txEl>
                                          </p:spTgt>
                                        </p:tgtEl>
                                        <p:attrNameLst>
                                          <p:attrName>ppt_x</p:attrName>
                                        </p:attrNameLst>
                                      </p:cBhvr>
                                      <p:tavLst>
                                        <p:tav tm="0">
                                          <p:val>
                                            <p:strVal val="#ppt_x-0.05"/>
                                          </p:val>
                                        </p:tav>
                                        <p:tav tm="100000">
                                          <p:val>
                                            <p:strVal val="#ppt_x"/>
                                          </p:val>
                                        </p:tav>
                                      </p:tavLst>
                                    </p:anim>
                                    <p:anim calcmode="lin" valueType="num">
                                      <p:cBhvr>
                                        <p:cTn id="42" dur="200" accel="100000" fill="hold">
                                          <p:stCondLst>
                                            <p:cond delay="800"/>
                                          </p:stCondLst>
                                        </p:cTn>
                                        <p:tgtEl>
                                          <p:spTgt spid="3">
                                            <p:txEl>
                                              <p:pRg st="3" end="3"/>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ISP Protocol</a:t>
            </a:r>
            <a:endParaRPr lang="en-US" dirty="0"/>
          </a:p>
        </p:txBody>
      </p:sp>
      <p:sp>
        <p:nvSpPr>
          <p:cNvPr id="3" name="Content Placeholder 2"/>
          <p:cNvSpPr>
            <a:spLocks noGrp="1"/>
          </p:cNvSpPr>
          <p:nvPr>
            <p:ph sz="quarter" idx="1"/>
          </p:nvPr>
        </p:nvSpPr>
        <p:spPr/>
        <p:txBody>
          <a:bodyPr/>
          <a:lstStyle/>
          <a:p>
            <a:r>
              <a:rPr lang="en-US" dirty="0" smtClean="0"/>
              <a:t>Simple checklist used to ensure that when remote monitoring has been authorized, a “remote monitoring plan’ has been developed and included in the ISP.</a:t>
            </a:r>
          </a:p>
          <a:p>
            <a:r>
              <a:rPr lang="en-US" dirty="0" smtClean="0"/>
              <a:t>All appropriate safeguards should be clearly identified in the ISP including whether or not back up supports are unpaid family or paid staff.</a:t>
            </a:r>
          </a:p>
          <a:p>
            <a:r>
              <a:rPr lang="en-US" dirty="0" smtClean="0"/>
              <a:t>Once informed consent has been given, payment authorization can occur.</a:t>
            </a:r>
            <a:endParaRPr lang="en-US" dirty="0"/>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US" dirty="0" smtClean="0"/>
              <a:t>Issues Specific to Recipients of Remote Monitoring</a:t>
            </a:r>
          </a:p>
        </p:txBody>
      </p:sp>
      <p:sp>
        <p:nvSpPr>
          <p:cNvPr id="3" name="Content Placeholder 2"/>
          <p:cNvSpPr>
            <a:spLocks noGrp="1"/>
          </p:cNvSpPr>
          <p:nvPr>
            <p:ph sz="quarter" idx="1"/>
          </p:nvPr>
        </p:nvSpPr>
        <p:spPr>
          <a:xfrm>
            <a:off x="457200" y="1600200"/>
            <a:ext cx="7467600" cy="4873625"/>
          </a:xfrm>
        </p:spPr>
        <p:txBody>
          <a:bodyPr/>
          <a:lstStyle/>
          <a:p>
            <a:pPr eaLnBrk="1" hangingPunct="1"/>
            <a:r>
              <a:rPr lang="en-US" sz="2800" smtClean="0"/>
              <a:t>Independence</a:t>
            </a:r>
          </a:p>
          <a:p>
            <a:pPr eaLnBrk="1" hangingPunct="1"/>
            <a:r>
              <a:rPr lang="en-US" sz="2800" smtClean="0"/>
              <a:t>Community integration</a:t>
            </a:r>
          </a:p>
          <a:p>
            <a:pPr eaLnBrk="1" hangingPunct="1"/>
            <a:r>
              <a:rPr lang="en-US" sz="2800" smtClean="0"/>
              <a:t>Stretch funding resources</a:t>
            </a:r>
          </a:p>
          <a:p>
            <a:pPr eaLnBrk="1" hangingPunct="1"/>
            <a:r>
              <a:rPr lang="en-US" sz="2800" smtClean="0"/>
              <a:t>Privacy issues</a:t>
            </a:r>
          </a:p>
          <a:p>
            <a:pPr eaLnBrk="1" hangingPunct="1"/>
            <a:r>
              <a:rPr lang="en-US" sz="2800" smtClean="0"/>
              <a:t>Appropriateness</a:t>
            </a:r>
          </a:p>
          <a:p>
            <a:pPr eaLnBrk="1" hangingPunct="1"/>
            <a:r>
              <a:rPr lang="en-US" sz="2800" smtClean="0"/>
              <a:t>One example - Rusty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800" decel="100000"/>
                                        <p:tgtEl>
                                          <p:spTgt spid="3">
                                            <p:txEl>
                                              <p:pRg st="0" end="0"/>
                                            </p:txEl>
                                          </p:spTgt>
                                        </p:tgtEl>
                                      </p:cBhvr>
                                    </p:animEffect>
                                    <p:anim calcmode="lin" valueType="num">
                                      <p:cBhvr>
                                        <p:cTn id="8" dur="800" decel="100000" fill="hold"/>
                                        <p:tgtEl>
                                          <p:spTgt spid="3">
                                            <p:txEl>
                                              <p:pRg st="0" end="0"/>
                                            </p:txEl>
                                          </p:spTgt>
                                        </p:tgtEl>
                                        <p:attrNameLst>
                                          <p:attrName>style.rotation</p:attrName>
                                        </p:attrNameLst>
                                      </p:cBhvr>
                                      <p:tavLst>
                                        <p:tav tm="0">
                                          <p:val>
                                            <p:fltVal val="-90"/>
                                          </p:val>
                                        </p:tav>
                                        <p:tav tm="100000">
                                          <p:val>
                                            <p:fltVal val="0"/>
                                          </p:val>
                                        </p:tav>
                                      </p:tavLst>
                                    </p:anim>
                                    <p:anim calcmode="lin" valueType="num">
                                      <p:cBhvr>
                                        <p:cTn id="9" dur="800" decel="100000" fill="hold"/>
                                        <p:tgtEl>
                                          <p:spTgt spid="3">
                                            <p:txEl>
                                              <p:pRg st="0" end="0"/>
                                            </p:txEl>
                                          </p:spTgt>
                                        </p:tgtEl>
                                        <p:attrNameLst>
                                          <p:attrName>ppt_x</p:attrName>
                                        </p:attrNameLst>
                                      </p:cBhvr>
                                      <p:tavLst>
                                        <p:tav tm="0">
                                          <p:val>
                                            <p:strVal val="#ppt_x+0.4"/>
                                          </p:val>
                                        </p:tav>
                                        <p:tav tm="100000">
                                          <p:val>
                                            <p:strVal val="#ppt_x-0.05"/>
                                          </p:val>
                                        </p:tav>
                                      </p:tavLst>
                                    </p:anim>
                                    <p:anim calcmode="lin" valueType="num">
                                      <p:cBhvr>
                                        <p:cTn id="10" dur="800" decel="100000" fill="hold"/>
                                        <p:tgtEl>
                                          <p:spTgt spid="3">
                                            <p:txEl>
                                              <p:pRg st="0" end="0"/>
                                            </p:txEl>
                                          </p:spTgt>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3">
                                            <p:txEl>
                                              <p:pRg st="0" end="0"/>
                                            </p:txEl>
                                          </p:spTgt>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3">
                                            <p:txEl>
                                              <p:pRg st="0" end="0"/>
                                            </p:txEl>
                                          </p:spTgt>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800" decel="100000"/>
                                        <p:tgtEl>
                                          <p:spTgt spid="3">
                                            <p:txEl>
                                              <p:pRg st="1" end="1"/>
                                            </p:txEl>
                                          </p:spTgt>
                                        </p:tgtEl>
                                      </p:cBhvr>
                                    </p:animEffect>
                                    <p:anim calcmode="lin" valueType="num">
                                      <p:cBhvr>
                                        <p:cTn id="18" dur="800" decel="100000" fill="hold"/>
                                        <p:tgtEl>
                                          <p:spTgt spid="3">
                                            <p:txEl>
                                              <p:pRg st="1" end="1"/>
                                            </p:txEl>
                                          </p:spTgt>
                                        </p:tgtEl>
                                        <p:attrNameLst>
                                          <p:attrName>style.rotation</p:attrName>
                                        </p:attrNameLst>
                                      </p:cBhvr>
                                      <p:tavLst>
                                        <p:tav tm="0">
                                          <p:val>
                                            <p:fltVal val="-90"/>
                                          </p:val>
                                        </p:tav>
                                        <p:tav tm="100000">
                                          <p:val>
                                            <p:fltVal val="0"/>
                                          </p:val>
                                        </p:tav>
                                      </p:tavLst>
                                    </p:anim>
                                    <p:anim calcmode="lin" valueType="num">
                                      <p:cBhvr>
                                        <p:cTn id="19" dur="800" decel="100000" fill="hold"/>
                                        <p:tgtEl>
                                          <p:spTgt spid="3">
                                            <p:txEl>
                                              <p:pRg st="1" end="1"/>
                                            </p:txEl>
                                          </p:spTgt>
                                        </p:tgtEl>
                                        <p:attrNameLst>
                                          <p:attrName>ppt_x</p:attrName>
                                        </p:attrNameLst>
                                      </p:cBhvr>
                                      <p:tavLst>
                                        <p:tav tm="0">
                                          <p:val>
                                            <p:strVal val="#ppt_x+0.4"/>
                                          </p:val>
                                        </p:tav>
                                        <p:tav tm="100000">
                                          <p:val>
                                            <p:strVal val="#ppt_x-0.05"/>
                                          </p:val>
                                        </p:tav>
                                      </p:tavLst>
                                    </p:anim>
                                    <p:anim calcmode="lin" valueType="num">
                                      <p:cBhvr>
                                        <p:cTn id="20" dur="800" decel="100000" fill="hold"/>
                                        <p:tgtEl>
                                          <p:spTgt spid="3">
                                            <p:txEl>
                                              <p:pRg st="1" end="1"/>
                                            </p:txEl>
                                          </p:spTgt>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3">
                                            <p:txEl>
                                              <p:pRg st="1" end="1"/>
                                            </p:txEl>
                                          </p:spTgt>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3">
                                            <p:txEl>
                                              <p:pRg st="1" end="1"/>
                                            </p:txEl>
                                          </p:spTgt>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0" presetClass="entr" presetSubtype="0"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fade">
                                      <p:cBhvr>
                                        <p:cTn id="27" dur="800" decel="100000"/>
                                        <p:tgtEl>
                                          <p:spTgt spid="3">
                                            <p:txEl>
                                              <p:pRg st="2" end="2"/>
                                            </p:txEl>
                                          </p:spTgt>
                                        </p:tgtEl>
                                      </p:cBhvr>
                                    </p:animEffect>
                                    <p:anim calcmode="lin" valueType="num">
                                      <p:cBhvr>
                                        <p:cTn id="28" dur="800" decel="100000" fill="hold"/>
                                        <p:tgtEl>
                                          <p:spTgt spid="3">
                                            <p:txEl>
                                              <p:pRg st="2" end="2"/>
                                            </p:txEl>
                                          </p:spTgt>
                                        </p:tgtEl>
                                        <p:attrNameLst>
                                          <p:attrName>style.rotation</p:attrName>
                                        </p:attrNameLst>
                                      </p:cBhvr>
                                      <p:tavLst>
                                        <p:tav tm="0">
                                          <p:val>
                                            <p:fltVal val="-90"/>
                                          </p:val>
                                        </p:tav>
                                        <p:tav tm="100000">
                                          <p:val>
                                            <p:fltVal val="0"/>
                                          </p:val>
                                        </p:tav>
                                      </p:tavLst>
                                    </p:anim>
                                    <p:anim calcmode="lin" valueType="num">
                                      <p:cBhvr>
                                        <p:cTn id="29" dur="800" decel="100000" fill="hold"/>
                                        <p:tgtEl>
                                          <p:spTgt spid="3">
                                            <p:txEl>
                                              <p:pRg st="2" end="2"/>
                                            </p:txEl>
                                          </p:spTgt>
                                        </p:tgtEl>
                                        <p:attrNameLst>
                                          <p:attrName>ppt_x</p:attrName>
                                        </p:attrNameLst>
                                      </p:cBhvr>
                                      <p:tavLst>
                                        <p:tav tm="0">
                                          <p:val>
                                            <p:strVal val="#ppt_x+0.4"/>
                                          </p:val>
                                        </p:tav>
                                        <p:tav tm="100000">
                                          <p:val>
                                            <p:strVal val="#ppt_x-0.05"/>
                                          </p:val>
                                        </p:tav>
                                      </p:tavLst>
                                    </p:anim>
                                    <p:anim calcmode="lin" valueType="num">
                                      <p:cBhvr>
                                        <p:cTn id="30" dur="800" decel="100000" fill="hold"/>
                                        <p:tgtEl>
                                          <p:spTgt spid="3">
                                            <p:txEl>
                                              <p:pRg st="2" end="2"/>
                                            </p:txEl>
                                          </p:spTgt>
                                        </p:tgtEl>
                                        <p:attrNameLst>
                                          <p:attrName>ppt_y</p:attrName>
                                        </p:attrNameLst>
                                      </p:cBhvr>
                                      <p:tavLst>
                                        <p:tav tm="0">
                                          <p:val>
                                            <p:strVal val="#ppt_y-0.4"/>
                                          </p:val>
                                        </p:tav>
                                        <p:tav tm="100000">
                                          <p:val>
                                            <p:strVal val="#ppt_y+0.1"/>
                                          </p:val>
                                        </p:tav>
                                      </p:tavLst>
                                    </p:anim>
                                    <p:anim calcmode="lin" valueType="num">
                                      <p:cBhvr>
                                        <p:cTn id="31" dur="200" accel="100000" fill="hold">
                                          <p:stCondLst>
                                            <p:cond delay="800"/>
                                          </p:stCondLst>
                                        </p:cTn>
                                        <p:tgtEl>
                                          <p:spTgt spid="3">
                                            <p:txEl>
                                              <p:pRg st="2" end="2"/>
                                            </p:txEl>
                                          </p:spTgt>
                                        </p:tgtEl>
                                        <p:attrNameLst>
                                          <p:attrName>ppt_x</p:attrName>
                                        </p:attrNameLst>
                                      </p:cBhvr>
                                      <p:tavLst>
                                        <p:tav tm="0">
                                          <p:val>
                                            <p:strVal val="#ppt_x-0.05"/>
                                          </p:val>
                                        </p:tav>
                                        <p:tav tm="100000">
                                          <p:val>
                                            <p:strVal val="#ppt_x"/>
                                          </p:val>
                                        </p:tav>
                                      </p:tavLst>
                                    </p:anim>
                                    <p:anim calcmode="lin" valueType="num">
                                      <p:cBhvr>
                                        <p:cTn id="32" dur="200" accel="100000" fill="hold">
                                          <p:stCondLst>
                                            <p:cond delay="800"/>
                                          </p:stCondLst>
                                        </p:cTn>
                                        <p:tgtEl>
                                          <p:spTgt spid="3">
                                            <p:txEl>
                                              <p:pRg st="2" end="2"/>
                                            </p:txEl>
                                          </p:spTgt>
                                        </p:tgtEl>
                                        <p:attrNameLst>
                                          <p:attrName>ppt_y</p:attrName>
                                        </p:attrNameLst>
                                      </p:cBhvr>
                                      <p:tavLst>
                                        <p:tav tm="0">
                                          <p:val>
                                            <p:strVal val="#ppt_y+0.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30" presetClass="entr" presetSubtype="0" fill="hold" grpId="0" nodeType="clickEffect">
                                  <p:stCondLst>
                                    <p:cond delay="0"/>
                                  </p:stCondLst>
                                  <p:childTnLst>
                                    <p:set>
                                      <p:cBhvr>
                                        <p:cTn id="36" dur="1" fill="hold">
                                          <p:stCondLst>
                                            <p:cond delay="0"/>
                                          </p:stCondLst>
                                        </p:cTn>
                                        <p:tgtEl>
                                          <p:spTgt spid="3">
                                            <p:txEl>
                                              <p:pRg st="3" end="3"/>
                                            </p:txEl>
                                          </p:spTgt>
                                        </p:tgtEl>
                                        <p:attrNameLst>
                                          <p:attrName>style.visibility</p:attrName>
                                        </p:attrNameLst>
                                      </p:cBhvr>
                                      <p:to>
                                        <p:strVal val="visible"/>
                                      </p:to>
                                    </p:set>
                                    <p:animEffect transition="in" filter="fade">
                                      <p:cBhvr>
                                        <p:cTn id="37" dur="800" decel="100000"/>
                                        <p:tgtEl>
                                          <p:spTgt spid="3">
                                            <p:txEl>
                                              <p:pRg st="3" end="3"/>
                                            </p:txEl>
                                          </p:spTgt>
                                        </p:tgtEl>
                                      </p:cBhvr>
                                    </p:animEffect>
                                    <p:anim calcmode="lin" valueType="num">
                                      <p:cBhvr>
                                        <p:cTn id="38" dur="800" decel="100000" fill="hold"/>
                                        <p:tgtEl>
                                          <p:spTgt spid="3">
                                            <p:txEl>
                                              <p:pRg st="3" end="3"/>
                                            </p:txEl>
                                          </p:spTgt>
                                        </p:tgtEl>
                                        <p:attrNameLst>
                                          <p:attrName>style.rotation</p:attrName>
                                        </p:attrNameLst>
                                      </p:cBhvr>
                                      <p:tavLst>
                                        <p:tav tm="0">
                                          <p:val>
                                            <p:fltVal val="-90"/>
                                          </p:val>
                                        </p:tav>
                                        <p:tav tm="100000">
                                          <p:val>
                                            <p:fltVal val="0"/>
                                          </p:val>
                                        </p:tav>
                                      </p:tavLst>
                                    </p:anim>
                                    <p:anim calcmode="lin" valueType="num">
                                      <p:cBhvr>
                                        <p:cTn id="39" dur="800" decel="100000" fill="hold"/>
                                        <p:tgtEl>
                                          <p:spTgt spid="3">
                                            <p:txEl>
                                              <p:pRg st="3" end="3"/>
                                            </p:txEl>
                                          </p:spTgt>
                                        </p:tgtEl>
                                        <p:attrNameLst>
                                          <p:attrName>ppt_x</p:attrName>
                                        </p:attrNameLst>
                                      </p:cBhvr>
                                      <p:tavLst>
                                        <p:tav tm="0">
                                          <p:val>
                                            <p:strVal val="#ppt_x+0.4"/>
                                          </p:val>
                                        </p:tav>
                                        <p:tav tm="100000">
                                          <p:val>
                                            <p:strVal val="#ppt_x-0.05"/>
                                          </p:val>
                                        </p:tav>
                                      </p:tavLst>
                                    </p:anim>
                                    <p:anim calcmode="lin" valueType="num">
                                      <p:cBhvr>
                                        <p:cTn id="40" dur="800" decel="100000" fill="hold"/>
                                        <p:tgtEl>
                                          <p:spTgt spid="3">
                                            <p:txEl>
                                              <p:pRg st="3" end="3"/>
                                            </p:txEl>
                                          </p:spTgt>
                                        </p:tgtEl>
                                        <p:attrNameLst>
                                          <p:attrName>ppt_y</p:attrName>
                                        </p:attrNameLst>
                                      </p:cBhvr>
                                      <p:tavLst>
                                        <p:tav tm="0">
                                          <p:val>
                                            <p:strVal val="#ppt_y-0.4"/>
                                          </p:val>
                                        </p:tav>
                                        <p:tav tm="100000">
                                          <p:val>
                                            <p:strVal val="#ppt_y+0.1"/>
                                          </p:val>
                                        </p:tav>
                                      </p:tavLst>
                                    </p:anim>
                                    <p:anim calcmode="lin" valueType="num">
                                      <p:cBhvr>
                                        <p:cTn id="41" dur="200" accel="100000" fill="hold">
                                          <p:stCondLst>
                                            <p:cond delay="800"/>
                                          </p:stCondLst>
                                        </p:cTn>
                                        <p:tgtEl>
                                          <p:spTgt spid="3">
                                            <p:txEl>
                                              <p:pRg st="3" end="3"/>
                                            </p:txEl>
                                          </p:spTgt>
                                        </p:tgtEl>
                                        <p:attrNameLst>
                                          <p:attrName>ppt_x</p:attrName>
                                        </p:attrNameLst>
                                      </p:cBhvr>
                                      <p:tavLst>
                                        <p:tav tm="0">
                                          <p:val>
                                            <p:strVal val="#ppt_x-0.05"/>
                                          </p:val>
                                        </p:tav>
                                        <p:tav tm="100000">
                                          <p:val>
                                            <p:strVal val="#ppt_x"/>
                                          </p:val>
                                        </p:tav>
                                      </p:tavLst>
                                    </p:anim>
                                    <p:anim calcmode="lin" valueType="num">
                                      <p:cBhvr>
                                        <p:cTn id="42" dur="200" accel="100000" fill="hold">
                                          <p:stCondLst>
                                            <p:cond delay="800"/>
                                          </p:stCondLst>
                                        </p:cTn>
                                        <p:tgtEl>
                                          <p:spTgt spid="3">
                                            <p:txEl>
                                              <p:pRg st="3" end="3"/>
                                            </p:txEl>
                                          </p:spTgt>
                                        </p:tgtEl>
                                        <p:attrNameLst>
                                          <p:attrName>ppt_y</p:attrName>
                                        </p:attrNameLst>
                                      </p:cBhvr>
                                      <p:tavLst>
                                        <p:tav tm="0">
                                          <p:val>
                                            <p:strVal val="#ppt_y+0.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30" presetClass="entr" presetSubtype="0" fill="hold" grpId="0" nodeType="clickEffect">
                                  <p:stCondLst>
                                    <p:cond delay="0"/>
                                  </p:stCondLst>
                                  <p:childTnLst>
                                    <p:set>
                                      <p:cBhvr>
                                        <p:cTn id="46" dur="1" fill="hold">
                                          <p:stCondLst>
                                            <p:cond delay="0"/>
                                          </p:stCondLst>
                                        </p:cTn>
                                        <p:tgtEl>
                                          <p:spTgt spid="3">
                                            <p:txEl>
                                              <p:pRg st="4" end="4"/>
                                            </p:txEl>
                                          </p:spTgt>
                                        </p:tgtEl>
                                        <p:attrNameLst>
                                          <p:attrName>style.visibility</p:attrName>
                                        </p:attrNameLst>
                                      </p:cBhvr>
                                      <p:to>
                                        <p:strVal val="visible"/>
                                      </p:to>
                                    </p:set>
                                    <p:animEffect transition="in" filter="fade">
                                      <p:cBhvr>
                                        <p:cTn id="47" dur="800" decel="100000"/>
                                        <p:tgtEl>
                                          <p:spTgt spid="3">
                                            <p:txEl>
                                              <p:pRg st="4" end="4"/>
                                            </p:txEl>
                                          </p:spTgt>
                                        </p:tgtEl>
                                      </p:cBhvr>
                                    </p:animEffect>
                                    <p:anim calcmode="lin" valueType="num">
                                      <p:cBhvr>
                                        <p:cTn id="48" dur="800" decel="100000" fill="hold"/>
                                        <p:tgtEl>
                                          <p:spTgt spid="3">
                                            <p:txEl>
                                              <p:pRg st="4" end="4"/>
                                            </p:txEl>
                                          </p:spTgt>
                                        </p:tgtEl>
                                        <p:attrNameLst>
                                          <p:attrName>style.rotation</p:attrName>
                                        </p:attrNameLst>
                                      </p:cBhvr>
                                      <p:tavLst>
                                        <p:tav tm="0">
                                          <p:val>
                                            <p:fltVal val="-90"/>
                                          </p:val>
                                        </p:tav>
                                        <p:tav tm="100000">
                                          <p:val>
                                            <p:fltVal val="0"/>
                                          </p:val>
                                        </p:tav>
                                      </p:tavLst>
                                    </p:anim>
                                    <p:anim calcmode="lin" valueType="num">
                                      <p:cBhvr>
                                        <p:cTn id="49" dur="800" decel="100000" fill="hold"/>
                                        <p:tgtEl>
                                          <p:spTgt spid="3">
                                            <p:txEl>
                                              <p:pRg st="4" end="4"/>
                                            </p:txEl>
                                          </p:spTgt>
                                        </p:tgtEl>
                                        <p:attrNameLst>
                                          <p:attrName>ppt_x</p:attrName>
                                        </p:attrNameLst>
                                      </p:cBhvr>
                                      <p:tavLst>
                                        <p:tav tm="0">
                                          <p:val>
                                            <p:strVal val="#ppt_x+0.4"/>
                                          </p:val>
                                        </p:tav>
                                        <p:tav tm="100000">
                                          <p:val>
                                            <p:strVal val="#ppt_x-0.05"/>
                                          </p:val>
                                        </p:tav>
                                      </p:tavLst>
                                    </p:anim>
                                    <p:anim calcmode="lin" valueType="num">
                                      <p:cBhvr>
                                        <p:cTn id="50" dur="800" decel="100000" fill="hold"/>
                                        <p:tgtEl>
                                          <p:spTgt spid="3">
                                            <p:txEl>
                                              <p:pRg st="4" end="4"/>
                                            </p:txEl>
                                          </p:spTgt>
                                        </p:tgtEl>
                                        <p:attrNameLst>
                                          <p:attrName>ppt_y</p:attrName>
                                        </p:attrNameLst>
                                      </p:cBhvr>
                                      <p:tavLst>
                                        <p:tav tm="0">
                                          <p:val>
                                            <p:strVal val="#ppt_y-0.4"/>
                                          </p:val>
                                        </p:tav>
                                        <p:tav tm="100000">
                                          <p:val>
                                            <p:strVal val="#ppt_y+0.1"/>
                                          </p:val>
                                        </p:tav>
                                      </p:tavLst>
                                    </p:anim>
                                    <p:anim calcmode="lin" valueType="num">
                                      <p:cBhvr>
                                        <p:cTn id="51" dur="200" accel="100000" fill="hold">
                                          <p:stCondLst>
                                            <p:cond delay="800"/>
                                          </p:stCondLst>
                                        </p:cTn>
                                        <p:tgtEl>
                                          <p:spTgt spid="3">
                                            <p:txEl>
                                              <p:pRg st="4" end="4"/>
                                            </p:txEl>
                                          </p:spTgt>
                                        </p:tgtEl>
                                        <p:attrNameLst>
                                          <p:attrName>ppt_x</p:attrName>
                                        </p:attrNameLst>
                                      </p:cBhvr>
                                      <p:tavLst>
                                        <p:tav tm="0">
                                          <p:val>
                                            <p:strVal val="#ppt_x-0.05"/>
                                          </p:val>
                                        </p:tav>
                                        <p:tav tm="100000">
                                          <p:val>
                                            <p:strVal val="#ppt_x"/>
                                          </p:val>
                                        </p:tav>
                                      </p:tavLst>
                                    </p:anim>
                                    <p:anim calcmode="lin" valueType="num">
                                      <p:cBhvr>
                                        <p:cTn id="52" dur="200" accel="100000" fill="hold">
                                          <p:stCondLst>
                                            <p:cond delay="800"/>
                                          </p:stCondLst>
                                        </p:cTn>
                                        <p:tgtEl>
                                          <p:spTgt spid="3">
                                            <p:txEl>
                                              <p:pRg st="4" end="4"/>
                                            </p:txEl>
                                          </p:spTgt>
                                        </p:tgtEl>
                                        <p:attrNameLst>
                                          <p:attrName>ppt_y</p:attrName>
                                        </p:attrNameLst>
                                      </p:cBhvr>
                                      <p:tavLst>
                                        <p:tav tm="0">
                                          <p:val>
                                            <p:strVal val="#ppt_y+0.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30" presetClass="entr" presetSubtype="0" fill="hold" grpId="0" nodeType="clickEffect">
                                  <p:stCondLst>
                                    <p:cond delay="0"/>
                                  </p:stCondLst>
                                  <p:childTnLst>
                                    <p:set>
                                      <p:cBhvr>
                                        <p:cTn id="56" dur="1" fill="hold">
                                          <p:stCondLst>
                                            <p:cond delay="0"/>
                                          </p:stCondLst>
                                        </p:cTn>
                                        <p:tgtEl>
                                          <p:spTgt spid="3">
                                            <p:txEl>
                                              <p:pRg st="5" end="5"/>
                                            </p:txEl>
                                          </p:spTgt>
                                        </p:tgtEl>
                                        <p:attrNameLst>
                                          <p:attrName>style.visibility</p:attrName>
                                        </p:attrNameLst>
                                      </p:cBhvr>
                                      <p:to>
                                        <p:strVal val="visible"/>
                                      </p:to>
                                    </p:set>
                                    <p:animEffect transition="in" filter="fade">
                                      <p:cBhvr>
                                        <p:cTn id="57" dur="800" decel="100000"/>
                                        <p:tgtEl>
                                          <p:spTgt spid="3">
                                            <p:txEl>
                                              <p:pRg st="5" end="5"/>
                                            </p:txEl>
                                          </p:spTgt>
                                        </p:tgtEl>
                                      </p:cBhvr>
                                    </p:animEffect>
                                    <p:anim calcmode="lin" valueType="num">
                                      <p:cBhvr>
                                        <p:cTn id="58" dur="800" decel="100000" fill="hold"/>
                                        <p:tgtEl>
                                          <p:spTgt spid="3">
                                            <p:txEl>
                                              <p:pRg st="5" end="5"/>
                                            </p:txEl>
                                          </p:spTgt>
                                        </p:tgtEl>
                                        <p:attrNameLst>
                                          <p:attrName>style.rotation</p:attrName>
                                        </p:attrNameLst>
                                      </p:cBhvr>
                                      <p:tavLst>
                                        <p:tav tm="0">
                                          <p:val>
                                            <p:fltVal val="-90"/>
                                          </p:val>
                                        </p:tav>
                                        <p:tav tm="100000">
                                          <p:val>
                                            <p:fltVal val="0"/>
                                          </p:val>
                                        </p:tav>
                                      </p:tavLst>
                                    </p:anim>
                                    <p:anim calcmode="lin" valueType="num">
                                      <p:cBhvr>
                                        <p:cTn id="59" dur="800" decel="100000" fill="hold"/>
                                        <p:tgtEl>
                                          <p:spTgt spid="3">
                                            <p:txEl>
                                              <p:pRg st="5" end="5"/>
                                            </p:txEl>
                                          </p:spTgt>
                                        </p:tgtEl>
                                        <p:attrNameLst>
                                          <p:attrName>ppt_x</p:attrName>
                                        </p:attrNameLst>
                                      </p:cBhvr>
                                      <p:tavLst>
                                        <p:tav tm="0">
                                          <p:val>
                                            <p:strVal val="#ppt_x+0.4"/>
                                          </p:val>
                                        </p:tav>
                                        <p:tav tm="100000">
                                          <p:val>
                                            <p:strVal val="#ppt_x-0.05"/>
                                          </p:val>
                                        </p:tav>
                                      </p:tavLst>
                                    </p:anim>
                                    <p:anim calcmode="lin" valueType="num">
                                      <p:cBhvr>
                                        <p:cTn id="60" dur="800" decel="100000" fill="hold"/>
                                        <p:tgtEl>
                                          <p:spTgt spid="3">
                                            <p:txEl>
                                              <p:pRg st="5" end="5"/>
                                            </p:txEl>
                                          </p:spTgt>
                                        </p:tgtEl>
                                        <p:attrNameLst>
                                          <p:attrName>ppt_y</p:attrName>
                                        </p:attrNameLst>
                                      </p:cBhvr>
                                      <p:tavLst>
                                        <p:tav tm="0">
                                          <p:val>
                                            <p:strVal val="#ppt_y-0.4"/>
                                          </p:val>
                                        </p:tav>
                                        <p:tav tm="100000">
                                          <p:val>
                                            <p:strVal val="#ppt_y+0.1"/>
                                          </p:val>
                                        </p:tav>
                                      </p:tavLst>
                                    </p:anim>
                                    <p:anim calcmode="lin" valueType="num">
                                      <p:cBhvr>
                                        <p:cTn id="61" dur="200" accel="100000" fill="hold">
                                          <p:stCondLst>
                                            <p:cond delay="800"/>
                                          </p:stCondLst>
                                        </p:cTn>
                                        <p:tgtEl>
                                          <p:spTgt spid="3">
                                            <p:txEl>
                                              <p:pRg st="5" end="5"/>
                                            </p:txEl>
                                          </p:spTgt>
                                        </p:tgtEl>
                                        <p:attrNameLst>
                                          <p:attrName>ppt_x</p:attrName>
                                        </p:attrNameLst>
                                      </p:cBhvr>
                                      <p:tavLst>
                                        <p:tav tm="0">
                                          <p:val>
                                            <p:strVal val="#ppt_x-0.05"/>
                                          </p:val>
                                        </p:tav>
                                        <p:tav tm="100000">
                                          <p:val>
                                            <p:strVal val="#ppt_x"/>
                                          </p:val>
                                        </p:tav>
                                      </p:tavLst>
                                    </p:anim>
                                    <p:anim calcmode="lin" valueType="num">
                                      <p:cBhvr>
                                        <p:cTn id="62" dur="200" accel="100000" fill="hold">
                                          <p:stCondLst>
                                            <p:cond delay="800"/>
                                          </p:stCondLst>
                                        </p:cTn>
                                        <p:tgtEl>
                                          <p:spTgt spid="3">
                                            <p:txEl>
                                              <p:pRg st="5" end="5"/>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smtClean="0"/>
              <a:t>Issues Specific to the System</a:t>
            </a:r>
          </a:p>
        </p:txBody>
      </p:sp>
      <p:sp>
        <p:nvSpPr>
          <p:cNvPr id="3" name="Content Placeholder 2"/>
          <p:cNvSpPr>
            <a:spLocks noGrp="1"/>
          </p:cNvSpPr>
          <p:nvPr>
            <p:ph sz="quarter" idx="1"/>
          </p:nvPr>
        </p:nvSpPr>
        <p:spPr/>
        <p:txBody>
          <a:bodyPr>
            <a:normAutofit fontScale="92500" lnSpcReduction="20000"/>
          </a:bodyPr>
          <a:lstStyle/>
          <a:p>
            <a:pPr>
              <a:defRPr/>
            </a:pPr>
            <a:r>
              <a:rPr lang="en-US" sz="2800" dirty="0" smtClean="0"/>
              <a:t>Providers incentive not resolved</a:t>
            </a:r>
          </a:p>
          <a:p>
            <a:pPr>
              <a:defRPr/>
            </a:pPr>
            <a:r>
              <a:rPr lang="en-US" sz="2800" dirty="0" smtClean="0"/>
              <a:t>Capitalization of software, equipment, staff and </a:t>
            </a:r>
            <a:r>
              <a:rPr lang="en-US" sz="2800" smtClean="0"/>
              <a:t>individual training</a:t>
            </a:r>
          </a:p>
          <a:p>
            <a:pPr>
              <a:defRPr/>
            </a:pPr>
            <a:r>
              <a:rPr lang="en-US" sz="2800" dirty="0" smtClean="0"/>
              <a:t>Data collection on savings</a:t>
            </a:r>
          </a:p>
          <a:p>
            <a:pPr>
              <a:lnSpc>
                <a:spcPct val="90000"/>
              </a:lnSpc>
              <a:defRPr/>
            </a:pPr>
            <a:r>
              <a:rPr lang="en-US" sz="2800" dirty="0" smtClean="0"/>
              <a:t>Reinvest efficiency dividends</a:t>
            </a:r>
          </a:p>
          <a:p>
            <a:pPr lvl="1">
              <a:lnSpc>
                <a:spcPct val="90000"/>
              </a:lnSpc>
              <a:buFont typeface="Tahoma" charset="0"/>
              <a:buChar char="–"/>
              <a:defRPr/>
            </a:pPr>
            <a:r>
              <a:rPr lang="en-US" sz="2600" dirty="0" smtClean="0"/>
              <a:t>D</a:t>
            </a:r>
            <a:r>
              <a:rPr lang="en-US" sz="2400" dirty="0" smtClean="0"/>
              <a:t>irect care wages, benefits, training and supervision</a:t>
            </a:r>
          </a:p>
          <a:p>
            <a:pPr lvl="1">
              <a:lnSpc>
                <a:spcPct val="90000"/>
              </a:lnSpc>
              <a:buFont typeface="Tahoma" charset="0"/>
              <a:buChar char="–"/>
              <a:defRPr/>
            </a:pPr>
            <a:r>
              <a:rPr lang="en-US" sz="2400" dirty="0" smtClean="0"/>
              <a:t>Waiting list</a:t>
            </a:r>
          </a:p>
          <a:p>
            <a:pPr lvl="1">
              <a:lnSpc>
                <a:spcPct val="90000"/>
              </a:lnSpc>
              <a:buFont typeface="Tahoma" charset="0"/>
              <a:buChar char="–"/>
              <a:defRPr/>
            </a:pPr>
            <a:r>
              <a:rPr lang="en-US" sz="2400" dirty="0" smtClean="0"/>
              <a:t>State/county fiscal relief</a:t>
            </a:r>
          </a:p>
          <a:p>
            <a:pPr>
              <a:defRPr/>
            </a:pPr>
            <a:r>
              <a:rPr lang="en-US" sz="2800" dirty="0" smtClean="0"/>
              <a:t>Changing the face of how services are delivered</a:t>
            </a:r>
          </a:p>
          <a:p>
            <a:pPr>
              <a:defRPr/>
            </a:pPr>
            <a:r>
              <a:rPr lang="en-US" sz="2800" dirty="0" smtClean="0"/>
              <a:t>Importance of focusing on quality in time of diminishing resources</a:t>
            </a:r>
          </a:p>
          <a:p>
            <a:pPr>
              <a:defRPr/>
            </a:pPr>
            <a:endParaRPr lang="en-US" sz="28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8" presetClass="entr" presetSubtype="0" accel="10000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strVal val="#ppt_w*2.5"/>
                                          </p:val>
                                        </p:tav>
                                        <p:tav tm="100000">
                                          <p:val>
                                            <p:strVal val="#ppt_w"/>
                                          </p:val>
                                        </p:tav>
                                      </p:tavLst>
                                    </p:anim>
                                    <p:anim calcmode="lin" valueType="num">
                                      <p:cBhvr>
                                        <p:cTn id="8" dur="500" fill="hold"/>
                                        <p:tgtEl>
                                          <p:spTgt spid="3">
                                            <p:txEl>
                                              <p:pRg st="0" end="0"/>
                                            </p:txEl>
                                          </p:spTgt>
                                        </p:tgtEl>
                                        <p:attrNameLst>
                                          <p:attrName>ppt_h</p:attrName>
                                        </p:attrNameLst>
                                      </p:cBhvr>
                                      <p:tavLst>
                                        <p:tav tm="0">
                                          <p:val>
                                            <p:strVal val="#ppt_h*0.01"/>
                                          </p:val>
                                        </p:tav>
                                        <p:tav tm="100000">
                                          <p:val>
                                            <p:strVal val="#ppt_h"/>
                                          </p:val>
                                        </p:tav>
                                      </p:tavLst>
                                    </p:anim>
                                    <p:anim calcmode="lin" valueType="num">
                                      <p:cBhvr>
                                        <p:cTn id="9"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0" dur="500" fill="hold"/>
                                        <p:tgtEl>
                                          <p:spTgt spid="3">
                                            <p:txEl>
                                              <p:pRg st="0" end="0"/>
                                            </p:txEl>
                                          </p:spTgt>
                                        </p:tgtEl>
                                        <p:attrNameLst>
                                          <p:attrName>ppt_y</p:attrName>
                                        </p:attrNameLst>
                                      </p:cBhvr>
                                      <p:tavLst>
                                        <p:tav tm="0">
                                          <p:val>
                                            <p:strVal val="#ppt_h+1"/>
                                          </p:val>
                                        </p:tav>
                                        <p:tav tm="100000">
                                          <p:val>
                                            <p:strVal val="#ppt_y"/>
                                          </p:val>
                                        </p:tav>
                                      </p:tavLst>
                                    </p:anim>
                                    <p:animEffect transition="in" filter="fade">
                                      <p:cBhvr>
                                        <p:cTn id="11" dur="5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58" presetClass="entr" presetSubtype="0" accel="10000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 calcmode="lin" valueType="num">
                                      <p:cBhvr>
                                        <p:cTn id="16" dur="500" fill="hold"/>
                                        <p:tgtEl>
                                          <p:spTgt spid="3">
                                            <p:txEl>
                                              <p:pRg st="1" end="1"/>
                                            </p:txEl>
                                          </p:spTgt>
                                        </p:tgtEl>
                                        <p:attrNameLst>
                                          <p:attrName>ppt_w</p:attrName>
                                        </p:attrNameLst>
                                      </p:cBhvr>
                                      <p:tavLst>
                                        <p:tav tm="0">
                                          <p:val>
                                            <p:strVal val="#ppt_w*2.5"/>
                                          </p:val>
                                        </p:tav>
                                        <p:tav tm="100000">
                                          <p:val>
                                            <p:strVal val="#ppt_w"/>
                                          </p:val>
                                        </p:tav>
                                      </p:tavLst>
                                    </p:anim>
                                    <p:anim calcmode="lin" valueType="num">
                                      <p:cBhvr>
                                        <p:cTn id="17" dur="500" fill="hold"/>
                                        <p:tgtEl>
                                          <p:spTgt spid="3">
                                            <p:txEl>
                                              <p:pRg st="1" end="1"/>
                                            </p:txEl>
                                          </p:spTgt>
                                        </p:tgtEl>
                                        <p:attrNameLst>
                                          <p:attrName>ppt_h</p:attrName>
                                        </p:attrNameLst>
                                      </p:cBhvr>
                                      <p:tavLst>
                                        <p:tav tm="0">
                                          <p:val>
                                            <p:strVal val="#ppt_h*0.01"/>
                                          </p:val>
                                        </p:tav>
                                        <p:tav tm="100000">
                                          <p:val>
                                            <p:strVal val="#ppt_h"/>
                                          </p:val>
                                        </p:tav>
                                      </p:tavLst>
                                    </p:anim>
                                    <p:anim calcmode="lin" valueType="num">
                                      <p:cBhvr>
                                        <p:cTn id="18"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9" dur="500" fill="hold"/>
                                        <p:tgtEl>
                                          <p:spTgt spid="3">
                                            <p:txEl>
                                              <p:pRg st="1" end="1"/>
                                            </p:txEl>
                                          </p:spTgt>
                                        </p:tgtEl>
                                        <p:attrNameLst>
                                          <p:attrName>ppt_y</p:attrName>
                                        </p:attrNameLst>
                                      </p:cBhvr>
                                      <p:tavLst>
                                        <p:tav tm="0">
                                          <p:val>
                                            <p:strVal val="#ppt_h+1"/>
                                          </p:val>
                                        </p:tav>
                                        <p:tav tm="100000">
                                          <p:val>
                                            <p:strVal val="#ppt_y"/>
                                          </p:val>
                                        </p:tav>
                                      </p:tavLst>
                                    </p:anim>
                                    <p:animEffect transition="in" filter="fade">
                                      <p:cBhvr>
                                        <p:cTn id="20" dur="500"/>
                                        <p:tgtEl>
                                          <p:spTgt spid="3">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58" presetClass="entr" presetSubtype="0" accel="10000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p:cTn id="25" dur="500" fill="hold"/>
                                        <p:tgtEl>
                                          <p:spTgt spid="3">
                                            <p:txEl>
                                              <p:pRg st="2" end="2"/>
                                            </p:txEl>
                                          </p:spTgt>
                                        </p:tgtEl>
                                        <p:attrNameLst>
                                          <p:attrName>ppt_w</p:attrName>
                                        </p:attrNameLst>
                                      </p:cBhvr>
                                      <p:tavLst>
                                        <p:tav tm="0">
                                          <p:val>
                                            <p:strVal val="#ppt_w*2.5"/>
                                          </p:val>
                                        </p:tav>
                                        <p:tav tm="100000">
                                          <p:val>
                                            <p:strVal val="#ppt_w"/>
                                          </p:val>
                                        </p:tav>
                                      </p:tavLst>
                                    </p:anim>
                                    <p:anim calcmode="lin" valueType="num">
                                      <p:cBhvr>
                                        <p:cTn id="26" dur="500" fill="hold"/>
                                        <p:tgtEl>
                                          <p:spTgt spid="3">
                                            <p:txEl>
                                              <p:pRg st="2" end="2"/>
                                            </p:txEl>
                                          </p:spTgt>
                                        </p:tgtEl>
                                        <p:attrNameLst>
                                          <p:attrName>ppt_h</p:attrName>
                                        </p:attrNameLst>
                                      </p:cBhvr>
                                      <p:tavLst>
                                        <p:tav tm="0">
                                          <p:val>
                                            <p:strVal val="#ppt_h*0.01"/>
                                          </p:val>
                                        </p:tav>
                                        <p:tav tm="100000">
                                          <p:val>
                                            <p:strVal val="#ppt_h"/>
                                          </p:val>
                                        </p:tav>
                                      </p:tavLst>
                                    </p:anim>
                                    <p:anim calcmode="lin" valueType="num">
                                      <p:cBhvr>
                                        <p:cTn id="2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8" dur="500" fill="hold"/>
                                        <p:tgtEl>
                                          <p:spTgt spid="3">
                                            <p:txEl>
                                              <p:pRg st="2" end="2"/>
                                            </p:txEl>
                                          </p:spTgt>
                                        </p:tgtEl>
                                        <p:attrNameLst>
                                          <p:attrName>ppt_y</p:attrName>
                                        </p:attrNameLst>
                                      </p:cBhvr>
                                      <p:tavLst>
                                        <p:tav tm="0">
                                          <p:val>
                                            <p:strVal val="#ppt_h+1"/>
                                          </p:val>
                                        </p:tav>
                                        <p:tav tm="100000">
                                          <p:val>
                                            <p:strVal val="#ppt_y"/>
                                          </p:val>
                                        </p:tav>
                                      </p:tavLst>
                                    </p:anim>
                                    <p:animEffect transition="in" filter="fade">
                                      <p:cBhvr>
                                        <p:cTn id="29" dur="500"/>
                                        <p:tgtEl>
                                          <p:spTgt spid="3">
                                            <p:txEl>
                                              <p:pRg st="2" end="2"/>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58" presetClass="entr" presetSubtype="0" accel="100000" fill="hold" grpId="0" nodeType="clickEffect">
                                  <p:stCondLst>
                                    <p:cond delay="0"/>
                                  </p:stCondLst>
                                  <p:childTnLst>
                                    <p:set>
                                      <p:cBhvr>
                                        <p:cTn id="33" dur="1" fill="hold">
                                          <p:stCondLst>
                                            <p:cond delay="0"/>
                                          </p:stCondLst>
                                        </p:cTn>
                                        <p:tgtEl>
                                          <p:spTgt spid="3">
                                            <p:txEl>
                                              <p:pRg st="3" end="3"/>
                                            </p:txEl>
                                          </p:spTgt>
                                        </p:tgtEl>
                                        <p:attrNameLst>
                                          <p:attrName>style.visibility</p:attrName>
                                        </p:attrNameLst>
                                      </p:cBhvr>
                                      <p:to>
                                        <p:strVal val="visible"/>
                                      </p:to>
                                    </p:set>
                                    <p:anim calcmode="lin" valueType="num">
                                      <p:cBhvr>
                                        <p:cTn id="34" dur="500" fill="hold"/>
                                        <p:tgtEl>
                                          <p:spTgt spid="3">
                                            <p:txEl>
                                              <p:pRg st="3" end="3"/>
                                            </p:txEl>
                                          </p:spTgt>
                                        </p:tgtEl>
                                        <p:attrNameLst>
                                          <p:attrName>ppt_w</p:attrName>
                                        </p:attrNameLst>
                                      </p:cBhvr>
                                      <p:tavLst>
                                        <p:tav tm="0">
                                          <p:val>
                                            <p:strVal val="#ppt_w*2.5"/>
                                          </p:val>
                                        </p:tav>
                                        <p:tav tm="100000">
                                          <p:val>
                                            <p:strVal val="#ppt_w"/>
                                          </p:val>
                                        </p:tav>
                                      </p:tavLst>
                                    </p:anim>
                                    <p:anim calcmode="lin" valueType="num">
                                      <p:cBhvr>
                                        <p:cTn id="35" dur="500" fill="hold"/>
                                        <p:tgtEl>
                                          <p:spTgt spid="3">
                                            <p:txEl>
                                              <p:pRg st="3" end="3"/>
                                            </p:txEl>
                                          </p:spTgt>
                                        </p:tgtEl>
                                        <p:attrNameLst>
                                          <p:attrName>ppt_h</p:attrName>
                                        </p:attrNameLst>
                                      </p:cBhvr>
                                      <p:tavLst>
                                        <p:tav tm="0">
                                          <p:val>
                                            <p:strVal val="#ppt_h*0.01"/>
                                          </p:val>
                                        </p:tav>
                                        <p:tav tm="100000">
                                          <p:val>
                                            <p:strVal val="#ppt_h"/>
                                          </p:val>
                                        </p:tav>
                                      </p:tavLst>
                                    </p:anim>
                                    <p:anim calcmode="lin" valueType="num">
                                      <p:cBhvr>
                                        <p:cTn id="36"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7" dur="500" fill="hold"/>
                                        <p:tgtEl>
                                          <p:spTgt spid="3">
                                            <p:txEl>
                                              <p:pRg st="3" end="3"/>
                                            </p:txEl>
                                          </p:spTgt>
                                        </p:tgtEl>
                                        <p:attrNameLst>
                                          <p:attrName>ppt_y</p:attrName>
                                        </p:attrNameLst>
                                      </p:cBhvr>
                                      <p:tavLst>
                                        <p:tav tm="0">
                                          <p:val>
                                            <p:strVal val="#ppt_h+1"/>
                                          </p:val>
                                        </p:tav>
                                        <p:tav tm="100000">
                                          <p:val>
                                            <p:strVal val="#ppt_y"/>
                                          </p:val>
                                        </p:tav>
                                      </p:tavLst>
                                    </p:anim>
                                    <p:animEffect transition="in" filter="fade">
                                      <p:cBhvr>
                                        <p:cTn id="38" dur="500"/>
                                        <p:tgtEl>
                                          <p:spTgt spid="3">
                                            <p:txEl>
                                              <p:pRg st="3" end="3"/>
                                            </p:txEl>
                                          </p:spTgt>
                                        </p:tgtEl>
                                      </p:cBhvr>
                                    </p:animEffect>
                                  </p:childTnLst>
                                </p:cTn>
                              </p:par>
                              <p:par>
                                <p:cTn id="39" presetID="58" presetClass="entr" presetSubtype="0" accel="100000" fill="hold" grpId="0" nodeType="withEffect">
                                  <p:stCondLst>
                                    <p:cond delay="0"/>
                                  </p:stCondLst>
                                  <p:childTnLst>
                                    <p:set>
                                      <p:cBhvr>
                                        <p:cTn id="40" dur="1" fill="hold">
                                          <p:stCondLst>
                                            <p:cond delay="0"/>
                                          </p:stCondLst>
                                        </p:cTn>
                                        <p:tgtEl>
                                          <p:spTgt spid="3">
                                            <p:txEl>
                                              <p:pRg st="4" end="4"/>
                                            </p:txEl>
                                          </p:spTgt>
                                        </p:tgtEl>
                                        <p:attrNameLst>
                                          <p:attrName>style.visibility</p:attrName>
                                        </p:attrNameLst>
                                      </p:cBhvr>
                                      <p:to>
                                        <p:strVal val="visible"/>
                                      </p:to>
                                    </p:set>
                                    <p:anim calcmode="lin" valueType="num">
                                      <p:cBhvr>
                                        <p:cTn id="41" dur="500" fill="hold"/>
                                        <p:tgtEl>
                                          <p:spTgt spid="3">
                                            <p:txEl>
                                              <p:pRg st="4" end="4"/>
                                            </p:txEl>
                                          </p:spTgt>
                                        </p:tgtEl>
                                        <p:attrNameLst>
                                          <p:attrName>ppt_w</p:attrName>
                                        </p:attrNameLst>
                                      </p:cBhvr>
                                      <p:tavLst>
                                        <p:tav tm="0">
                                          <p:val>
                                            <p:strVal val="#ppt_w*2.5"/>
                                          </p:val>
                                        </p:tav>
                                        <p:tav tm="100000">
                                          <p:val>
                                            <p:strVal val="#ppt_w"/>
                                          </p:val>
                                        </p:tav>
                                      </p:tavLst>
                                    </p:anim>
                                    <p:anim calcmode="lin" valueType="num">
                                      <p:cBhvr>
                                        <p:cTn id="42" dur="500" fill="hold"/>
                                        <p:tgtEl>
                                          <p:spTgt spid="3">
                                            <p:txEl>
                                              <p:pRg st="4" end="4"/>
                                            </p:txEl>
                                          </p:spTgt>
                                        </p:tgtEl>
                                        <p:attrNameLst>
                                          <p:attrName>ppt_h</p:attrName>
                                        </p:attrNameLst>
                                      </p:cBhvr>
                                      <p:tavLst>
                                        <p:tav tm="0">
                                          <p:val>
                                            <p:strVal val="#ppt_h*0.01"/>
                                          </p:val>
                                        </p:tav>
                                        <p:tav tm="100000">
                                          <p:val>
                                            <p:strVal val="#ppt_h"/>
                                          </p:val>
                                        </p:tav>
                                      </p:tavLst>
                                    </p:anim>
                                    <p:anim calcmode="lin" valueType="num">
                                      <p:cBhvr>
                                        <p:cTn id="4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4" dur="500" fill="hold"/>
                                        <p:tgtEl>
                                          <p:spTgt spid="3">
                                            <p:txEl>
                                              <p:pRg st="4" end="4"/>
                                            </p:txEl>
                                          </p:spTgt>
                                        </p:tgtEl>
                                        <p:attrNameLst>
                                          <p:attrName>ppt_y</p:attrName>
                                        </p:attrNameLst>
                                      </p:cBhvr>
                                      <p:tavLst>
                                        <p:tav tm="0">
                                          <p:val>
                                            <p:strVal val="#ppt_h+1"/>
                                          </p:val>
                                        </p:tav>
                                        <p:tav tm="100000">
                                          <p:val>
                                            <p:strVal val="#ppt_y"/>
                                          </p:val>
                                        </p:tav>
                                      </p:tavLst>
                                    </p:anim>
                                    <p:animEffect transition="in" filter="fade">
                                      <p:cBhvr>
                                        <p:cTn id="45" dur="500"/>
                                        <p:tgtEl>
                                          <p:spTgt spid="3">
                                            <p:txEl>
                                              <p:pRg st="4" end="4"/>
                                            </p:txEl>
                                          </p:spTgt>
                                        </p:tgtEl>
                                      </p:cBhvr>
                                    </p:animEffect>
                                  </p:childTnLst>
                                </p:cTn>
                              </p:par>
                              <p:par>
                                <p:cTn id="46" presetID="58" presetClass="entr" presetSubtype="0" accel="100000" fill="hold" grpId="0" nodeType="withEffect">
                                  <p:stCondLst>
                                    <p:cond delay="0"/>
                                  </p:stCondLst>
                                  <p:childTnLst>
                                    <p:set>
                                      <p:cBhvr>
                                        <p:cTn id="47" dur="1" fill="hold">
                                          <p:stCondLst>
                                            <p:cond delay="0"/>
                                          </p:stCondLst>
                                        </p:cTn>
                                        <p:tgtEl>
                                          <p:spTgt spid="3">
                                            <p:txEl>
                                              <p:pRg st="5" end="5"/>
                                            </p:txEl>
                                          </p:spTgt>
                                        </p:tgtEl>
                                        <p:attrNameLst>
                                          <p:attrName>style.visibility</p:attrName>
                                        </p:attrNameLst>
                                      </p:cBhvr>
                                      <p:to>
                                        <p:strVal val="visible"/>
                                      </p:to>
                                    </p:set>
                                    <p:anim calcmode="lin" valueType="num">
                                      <p:cBhvr>
                                        <p:cTn id="48" dur="500" fill="hold"/>
                                        <p:tgtEl>
                                          <p:spTgt spid="3">
                                            <p:txEl>
                                              <p:pRg st="5" end="5"/>
                                            </p:txEl>
                                          </p:spTgt>
                                        </p:tgtEl>
                                        <p:attrNameLst>
                                          <p:attrName>ppt_w</p:attrName>
                                        </p:attrNameLst>
                                      </p:cBhvr>
                                      <p:tavLst>
                                        <p:tav tm="0">
                                          <p:val>
                                            <p:strVal val="#ppt_w*2.5"/>
                                          </p:val>
                                        </p:tav>
                                        <p:tav tm="100000">
                                          <p:val>
                                            <p:strVal val="#ppt_w"/>
                                          </p:val>
                                        </p:tav>
                                      </p:tavLst>
                                    </p:anim>
                                    <p:anim calcmode="lin" valueType="num">
                                      <p:cBhvr>
                                        <p:cTn id="49" dur="500" fill="hold"/>
                                        <p:tgtEl>
                                          <p:spTgt spid="3">
                                            <p:txEl>
                                              <p:pRg st="5" end="5"/>
                                            </p:txEl>
                                          </p:spTgt>
                                        </p:tgtEl>
                                        <p:attrNameLst>
                                          <p:attrName>ppt_h</p:attrName>
                                        </p:attrNameLst>
                                      </p:cBhvr>
                                      <p:tavLst>
                                        <p:tav tm="0">
                                          <p:val>
                                            <p:strVal val="#ppt_h*0.01"/>
                                          </p:val>
                                        </p:tav>
                                        <p:tav tm="100000">
                                          <p:val>
                                            <p:strVal val="#ppt_h"/>
                                          </p:val>
                                        </p:tav>
                                      </p:tavLst>
                                    </p:anim>
                                    <p:anim calcmode="lin" valueType="num">
                                      <p:cBhvr>
                                        <p:cTn id="50"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51" dur="500" fill="hold"/>
                                        <p:tgtEl>
                                          <p:spTgt spid="3">
                                            <p:txEl>
                                              <p:pRg st="5" end="5"/>
                                            </p:txEl>
                                          </p:spTgt>
                                        </p:tgtEl>
                                        <p:attrNameLst>
                                          <p:attrName>ppt_y</p:attrName>
                                        </p:attrNameLst>
                                      </p:cBhvr>
                                      <p:tavLst>
                                        <p:tav tm="0">
                                          <p:val>
                                            <p:strVal val="#ppt_h+1"/>
                                          </p:val>
                                        </p:tav>
                                        <p:tav tm="100000">
                                          <p:val>
                                            <p:strVal val="#ppt_y"/>
                                          </p:val>
                                        </p:tav>
                                      </p:tavLst>
                                    </p:anim>
                                    <p:animEffect transition="in" filter="fade">
                                      <p:cBhvr>
                                        <p:cTn id="52" dur="500"/>
                                        <p:tgtEl>
                                          <p:spTgt spid="3">
                                            <p:txEl>
                                              <p:pRg st="5" end="5"/>
                                            </p:txEl>
                                          </p:spTgt>
                                        </p:tgtEl>
                                      </p:cBhvr>
                                    </p:animEffect>
                                  </p:childTnLst>
                                </p:cTn>
                              </p:par>
                              <p:par>
                                <p:cTn id="53" presetID="58" presetClass="entr" presetSubtype="0" accel="100000" fill="hold" grpId="0" nodeType="withEffect">
                                  <p:stCondLst>
                                    <p:cond delay="0"/>
                                  </p:stCondLst>
                                  <p:childTnLst>
                                    <p:set>
                                      <p:cBhvr>
                                        <p:cTn id="54" dur="1" fill="hold">
                                          <p:stCondLst>
                                            <p:cond delay="0"/>
                                          </p:stCondLst>
                                        </p:cTn>
                                        <p:tgtEl>
                                          <p:spTgt spid="3">
                                            <p:txEl>
                                              <p:pRg st="6" end="6"/>
                                            </p:txEl>
                                          </p:spTgt>
                                        </p:tgtEl>
                                        <p:attrNameLst>
                                          <p:attrName>style.visibility</p:attrName>
                                        </p:attrNameLst>
                                      </p:cBhvr>
                                      <p:to>
                                        <p:strVal val="visible"/>
                                      </p:to>
                                    </p:set>
                                    <p:anim calcmode="lin" valueType="num">
                                      <p:cBhvr>
                                        <p:cTn id="55" dur="500" fill="hold"/>
                                        <p:tgtEl>
                                          <p:spTgt spid="3">
                                            <p:txEl>
                                              <p:pRg st="6" end="6"/>
                                            </p:txEl>
                                          </p:spTgt>
                                        </p:tgtEl>
                                        <p:attrNameLst>
                                          <p:attrName>ppt_w</p:attrName>
                                        </p:attrNameLst>
                                      </p:cBhvr>
                                      <p:tavLst>
                                        <p:tav tm="0">
                                          <p:val>
                                            <p:strVal val="#ppt_w*2.5"/>
                                          </p:val>
                                        </p:tav>
                                        <p:tav tm="100000">
                                          <p:val>
                                            <p:strVal val="#ppt_w"/>
                                          </p:val>
                                        </p:tav>
                                      </p:tavLst>
                                    </p:anim>
                                    <p:anim calcmode="lin" valueType="num">
                                      <p:cBhvr>
                                        <p:cTn id="56" dur="500" fill="hold"/>
                                        <p:tgtEl>
                                          <p:spTgt spid="3">
                                            <p:txEl>
                                              <p:pRg st="6" end="6"/>
                                            </p:txEl>
                                          </p:spTgt>
                                        </p:tgtEl>
                                        <p:attrNameLst>
                                          <p:attrName>ppt_h</p:attrName>
                                        </p:attrNameLst>
                                      </p:cBhvr>
                                      <p:tavLst>
                                        <p:tav tm="0">
                                          <p:val>
                                            <p:strVal val="#ppt_h*0.01"/>
                                          </p:val>
                                        </p:tav>
                                        <p:tav tm="100000">
                                          <p:val>
                                            <p:strVal val="#ppt_h"/>
                                          </p:val>
                                        </p:tav>
                                      </p:tavLst>
                                    </p:anim>
                                    <p:anim calcmode="lin" valueType="num">
                                      <p:cBhvr>
                                        <p:cTn id="5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8" dur="500" fill="hold"/>
                                        <p:tgtEl>
                                          <p:spTgt spid="3">
                                            <p:txEl>
                                              <p:pRg st="6" end="6"/>
                                            </p:txEl>
                                          </p:spTgt>
                                        </p:tgtEl>
                                        <p:attrNameLst>
                                          <p:attrName>ppt_y</p:attrName>
                                        </p:attrNameLst>
                                      </p:cBhvr>
                                      <p:tavLst>
                                        <p:tav tm="0">
                                          <p:val>
                                            <p:strVal val="#ppt_h+1"/>
                                          </p:val>
                                        </p:tav>
                                        <p:tav tm="100000">
                                          <p:val>
                                            <p:strVal val="#ppt_y"/>
                                          </p:val>
                                        </p:tav>
                                      </p:tavLst>
                                    </p:anim>
                                    <p:animEffect transition="in" filter="fade">
                                      <p:cBhvr>
                                        <p:cTn id="59" dur="500"/>
                                        <p:tgtEl>
                                          <p:spTgt spid="3">
                                            <p:txEl>
                                              <p:pRg st="6" end="6"/>
                                            </p:txEl>
                                          </p:spTgt>
                                        </p:tgtEl>
                                      </p:cBhvr>
                                    </p:animEffect>
                                  </p:childTnLst>
                                </p:cTn>
                              </p:par>
                            </p:childTnLst>
                          </p:cTn>
                        </p:par>
                      </p:childTnLst>
                    </p:cTn>
                  </p:par>
                  <p:par>
                    <p:cTn id="60" fill="hold">
                      <p:stCondLst>
                        <p:cond delay="indefinite"/>
                      </p:stCondLst>
                      <p:childTnLst>
                        <p:par>
                          <p:cTn id="61" fill="hold">
                            <p:stCondLst>
                              <p:cond delay="0"/>
                            </p:stCondLst>
                            <p:childTnLst>
                              <p:par>
                                <p:cTn id="62" presetID="58" presetClass="entr" presetSubtype="0" accel="100000" fill="hold" grpId="0" nodeType="clickEffect">
                                  <p:stCondLst>
                                    <p:cond delay="0"/>
                                  </p:stCondLst>
                                  <p:childTnLst>
                                    <p:set>
                                      <p:cBhvr>
                                        <p:cTn id="63" dur="1" fill="hold">
                                          <p:stCondLst>
                                            <p:cond delay="0"/>
                                          </p:stCondLst>
                                        </p:cTn>
                                        <p:tgtEl>
                                          <p:spTgt spid="3">
                                            <p:txEl>
                                              <p:pRg st="7" end="7"/>
                                            </p:txEl>
                                          </p:spTgt>
                                        </p:tgtEl>
                                        <p:attrNameLst>
                                          <p:attrName>style.visibility</p:attrName>
                                        </p:attrNameLst>
                                      </p:cBhvr>
                                      <p:to>
                                        <p:strVal val="visible"/>
                                      </p:to>
                                    </p:set>
                                    <p:anim calcmode="lin" valueType="num">
                                      <p:cBhvr>
                                        <p:cTn id="64" dur="500" fill="hold"/>
                                        <p:tgtEl>
                                          <p:spTgt spid="3">
                                            <p:txEl>
                                              <p:pRg st="7" end="7"/>
                                            </p:txEl>
                                          </p:spTgt>
                                        </p:tgtEl>
                                        <p:attrNameLst>
                                          <p:attrName>ppt_w</p:attrName>
                                        </p:attrNameLst>
                                      </p:cBhvr>
                                      <p:tavLst>
                                        <p:tav tm="0">
                                          <p:val>
                                            <p:strVal val="#ppt_w*2.5"/>
                                          </p:val>
                                        </p:tav>
                                        <p:tav tm="100000">
                                          <p:val>
                                            <p:strVal val="#ppt_w"/>
                                          </p:val>
                                        </p:tav>
                                      </p:tavLst>
                                    </p:anim>
                                    <p:anim calcmode="lin" valueType="num">
                                      <p:cBhvr>
                                        <p:cTn id="65" dur="500" fill="hold"/>
                                        <p:tgtEl>
                                          <p:spTgt spid="3">
                                            <p:txEl>
                                              <p:pRg st="7" end="7"/>
                                            </p:txEl>
                                          </p:spTgt>
                                        </p:tgtEl>
                                        <p:attrNameLst>
                                          <p:attrName>ppt_h</p:attrName>
                                        </p:attrNameLst>
                                      </p:cBhvr>
                                      <p:tavLst>
                                        <p:tav tm="0">
                                          <p:val>
                                            <p:strVal val="#ppt_h*0.01"/>
                                          </p:val>
                                        </p:tav>
                                        <p:tav tm="100000">
                                          <p:val>
                                            <p:strVal val="#ppt_h"/>
                                          </p:val>
                                        </p:tav>
                                      </p:tavLst>
                                    </p:anim>
                                    <p:anim calcmode="lin" valueType="num">
                                      <p:cBhvr>
                                        <p:cTn id="66"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67" dur="500" fill="hold"/>
                                        <p:tgtEl>
                                          <p:spTgt spid="3">
                                            <p:txEl>
                                              <p:pRg st="7" end="7"/>
                                            </p:txEl>
                                          </p:spTgt>
                                        </p:tgtEl>
                                        <p:attrNameLst>
                                          <p:attrName>ppt_y</p:attrName>
                                        </p:attrNameLst>
                                      </p:cBhvr>
                                      <p:tavLst>
                                        <p:tav tm="0">
                                          <p:val>
                                            <p:strVal val="#ppt_h+1"/>
                                          </p:val>
                                        </p:tav>
                                        <p:tav tm="100000">
                                          <p:val>
                                            <p:strVal val="#ppt_y"/>
                                          </p:val>
                                        </p:tav>
                                      </p:tavLst>
                                    </p:anim>
                                    <p:animEffect transition="in" filter="fade">
                                      <p:cBhvr>
                                        <p:cTn id="68" dur="500"/>
                                        <p:tgtEl>
                                          <p:spTgt spid="3">
                                            <p:txEl>
                                              <p:pRg st="7" end="7"/>
                                            </p:txEl>
                                          </p:spTgt>
                                        </p:tgtEl>
                                      </p:cBhvr>
                                    </p:animEffect>
                                  </p:childTnLst>
                                </p:cTn>
                              </p:par>
                            </p:childTnLst>
                          </p:cTn>
                        </p:par>
                      </p:childTnLst>
                    </p:cTn>
                  </p:par>
                  <p:par>
                    <p:cTn id="69" fill="hold">
                      <p:stCondLst>
                        <p:cond delay="indefinite"/>
                      </p:stCondLst>
                      <p:childTnLst>
                        <p:par>
                          <p:cTn id="70" fill="hold">
                            <p:stCondLst>
                              <p:cond delay="0"/>
                            </p:stCondLst>
                            <p:childTnLst>
                              <p:par>
                                <p:cTn id="71" presetID="58" presetClass="entr" presetSubtype="0" accel="100000" fill="hold" grpId="0" nodeType="clickEffect">
                                  <p:stCondLst>
                                    <p:cond delay="0"/>
                                  </p:stCondLst>
                                  <p:childTnLst>
                                    <p:set>
                                      <p:cBhvr>
                                        <p:cTn id="72" dur="1" fill="hold">
                                          <p:stCondLst>
                                            <p:cond delay="0"/>
                                          </p:stCondLst>
                                        </p:cTn>
                                        <p:tgtEl>
                                          <p:spTgt spid="3">
                                            <p:txEl>
                                              <p:pRg st="8" end="8"/>
                                            </p:txEl>
                                          </p:spTgt>
                                        </p:tgtEl>
                                        <p:attrNameLst>
                                          <p:attrName>style.visibility</p:attrName>
                                        </p:attrNameLst>
                                      </p:cBhvr>
                                      <p:to>
                                        <p:strVal val="visible"/>
                                      </p:to>
                                    </p:set>
                                    <p:anim calcmode="lin" valueType="num">
                                      <p:cBhvr>
                                        <p:cTn id="73" dur="500" fill="hold"/>
                                        <p:tgtEl>
                                          <p:spTgt spid="3">
                                            <p:txEl>
                                              <p:pRg st="8" end="8"/>
                                            </p:txEl>
                                          </p:spTgt>
                                        </p:tgtEl>
                                        <p:attrNameLst>
                                          <p:attrName>ppt_w</p:attrName>
                                        </p:attrNameLst>
                                      </p:cBhvr>
                                      <p:tavLst>
                                        <p:tav tm="0">
                                          <p:val>
                                            <p:strVal val="#ppt_w*2.5"/>
                                          </p:val>
                                        </p:tav>
                                        <p:tav tm="100000">
                                          <p:val>
                                            <p:strVal val="#ppt_w"/>
                                          </p:val>
                                        </p:tav>
                                      </p:tavLst>
                                    </p:anim>
                                    <p:anim calcmode="lin" valueType="num">
                                      <p:cBhvr>
                                        <p:cTn id="74" dur="500" fill="hold"/>
                                        <p:tgtEl>
                                          <p:spTgt spid="3">
                                            <p:txEl>
                                              <p:pRg st="8" end="8"/>
                                            </p:txEl>
                                          </p:spTgt>
                                        </p:tgtEl>
                                        <p:attrNameLst>
                                          <p:attrName>ppt_h</p:attrName>
                                        </p:attrNameLst>
                                      </p:cBhvr>
                                      <p:tavLst>
                                        <p:tav tm="0">
                                          <p:val>
                                            <p:strVal val="#ppt_h*0.01"/>
                                          </p:val>
                                        </p:tav>
                                        <p:tav tm="100000">
                                          <p:val>
                                            <p:strVal val="#ppt_h"/>
                                          </p:val>
                                        </p:tav>
                                      </p:tavLst>
                                    </p:anim>
                                    <p:anim calcmode="lin" valueType="num">
                                      <p:cBhvr>
                                        <p:cTn id="7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76" dur="500" fill="hold"/>
                                        <p:tgtEl>
                                          <p:spTgt spid="3">
                                            <p:txEl>
                                              <p:pRg st="8" end="8"/>
                                            </p:txEl>
                                          </p:spTgt>
                                        </p:tgtEl>
                                        <p:attrNameLst>
                                          <p:attrName>ppt_y</p:attrName>
                                        </p:attrNameLst>
                                      </p:cBhvr>
                                      <p:tavLst>
                                        <p:tav tm="0">
                                          <p:val>
                                            <p:strVal val="#ppt_h+1"/>
                                          </p:val>
                                        </p:tav>
                                        <p:tav tm="100000">
                                          <p:val>
                                            <p:strVal val="#ppt_y"/>
                                          </p:val>
                                        </p:tav>
                                      </p:tavLst>
                                    </p:anim>
                                    <p:animEffect transition="in" filter="fade">
                                      <p:cBhvr>
                                        <p:cTn id="77"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Rules for New Waiver Services</a:t>
            </a:r>
            <a:endParaRPr lang="en-US" dirty="0"/>
          </a:p>
        </p:txBody>
      </p:sp>
      <p:sp>
        <p:nvSpPr>
          <p:cNvPr id="3" name="Content Placeholder 2"/>
          <p:cNvSpPr>
            <a:spLocks noGrp="1"/>
          </p:cNvSpPr>
          <p:nvPr>
            <p:ph sz="quarter" idx="1"/>
          </p:nvPr>
        </p:nvSpPr>
        <p:spPr/>
        <p:txBody>
          <a:bodyPr>
            <a:normAutofit lnSpcReduction="10000"/>
          </a:bodyPr>
          <a:lstStyle/>
          <a:p>
            <a:r>
              <a:rPr lang="en-US" dirty="0" smtClean="0"/>
              <a:t>For additional information on these services, please go to  </a:t>
            </a:r>
            <a:r>
              <a:rPr lang="en-US" u="sng" dirty="0" smtClean="0">
                <a:hlinkClick r:id="rId2"/>
              </a:rPr>
              <a:t>http://www.registerofohio.state.oh.us/jsps/PublicDisplayRules/searchrulenumber.jsp</a:t>
            </a:r>
            <a:r>
              <a:rPr lang="en-US" dirty="0" smtClean="0"/>
              <a:t> to search for each service-specific rule.</a:t>
            </a:r>
          </a:p>
          <a:p>
            <a:pPr lvl="0"/>
            <a:r>
              <a:rPr lang="en-US" dirty="0" smtClean="0"/>
              <a:t>5123:2-9-32 entitled "Home and Community-Based Services Waivers - Adult Family Living </a:t>
            </a:r>
          </a:p>
          <a:p>
            <a:pPr lvl="0"/>
            <a:r>
              <a:rPr lang="en-US" dirty="0" smtClean="0"/>
              <a:t>5123:2-9-35 entitled "Home and Community-Based Services Waivers - Remote Monitoring and Remote Monitoring Equipment</a:t>
            </a:r>
          </a:p>
          <a:p>
            <a:pPr lvl="0"/>
            <a:r>
              <a:rPr lang="en-US" dirty="0" smtClean="0"/>
              <a:t>5123:2-9-34 entitled "Home and Community-Based Services Waivers - Residential Respite and Community Respite</a:t>
            </a:r>
          </a:p>
          <a:p>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dirty="0" smtClean="0"/>
              <a:t>Thank You!</a:t>
            </a:r>
          </a:p>
        </p:txBody>
      </p:sp>
      <p:sp>
        <p:nvSpPr>
          <p:cNvPr id="3" name="Content Placeholder 2"/>
          <p:cNvSpPr>
            <a:spLocks noGrp="1"/>
          </p:cNvSpPr>
          <p:nvPr>
            <p:ph sz="quarter" idx="1"/>
          </p:nvPr>
        </p:nvSpPr>
        <p:spPr>
          <a:xfrm>
            <a:off x="457200" y="3381067"/>
            <a:ext cx="7924800" cy="2638733"/>
          </a:xfrm>
        </p:spPr>
        <p:txBody>
          <a:bodyPr>
            <a:normAutofit/>
          </a:bodyPr>
          <a:lstStyle/>
          <a:p>
            <a:pPr>
              <a:buFontTx/>
              <a:buNone/>
              <a:defRPr/>
            </a:pPr>
            <a:r>
              <a:rPr lang="en-US" sz="1200" b="1" dirty="0"/>
              <a:t>Mark </a:t>
            </a:r>
            <a:r>
              <a:rPr lang="en-US" sz="1200" b="1" dirty="0" smtClean="0"/>
              <a:t>Davis					Lori </a:t>
            </a:r>
            <a:r>
              <a:rPr lang="en-US" sz="1200" b="1" dirty="0" err="1" smtClean="0"/>
              <a:t>Stanfa</a:t>
            </a:r>
            <a:endParaRPr lang="en-US" sz="1200" b="1" dirty="0" smtClean="0"/>
          </a:p>
          <a:p>
            <a:pPr>
              <a:buFontTx/>
              <a:buNone/>
              <a:defRPr/>
            </a:pPr>
            <a:r>
              <a:rPr lang="en-US" sz="1200" dirty="0"/>
              <a:t>       Ohio Provider Resource </a:t>
            </a:r>
            <a:r>
              <a:rPr lang="en-US" sz="1200" dirty="0" smtClean="0"/>
              <a:t>Association		      Ohio Association of County Boards</a:t>
            </a:r>
          </a:p>
          <a:p>
            <a:pPr>
              <a:buFontTx/>
              <a:buNone/>
              <a:defRPr/>
            </a:pPr>
            <a:r>
              <a:rPr lang="en-US" sz="1200" dirty="0"/>
              <a:t>       1152 </a:t>
            </a:r>
            <a:r>
              <a:rPr lang="en-US" sz="1200" dirty="0" err="1"/>
              <a:t>Goodale</a:t>
            </a:r>
            <a:r>
              <a:rPr lang="en-US" sz="1200" dirty="0"/>
              <a:t> </a:t>
            </a:r>
            <a:r>
              <a:rPr lang="en-US" sz="1200" dirty="0" smtClean="0"/>
              <a:t>Boulevard			      73 E. Wilson Bridge Road, Suite B1</a:t>
            </a:r>
          </a:p>
          <a:p>
            <a:pPr>
              <a:buFontTx/>
              <a:buNone/>
              <a:defRPr/>
            </a:pPr>
            <a:r>
              <a:rPr lang="en-US" sz="1200" dirty="0"/>
              <a:t>       Columbus, Ohio  </a:t>
            </a:r>
            <a:r>
              <a:rPr lang="en-US" sz="1200" dirty="0" smtClean="0"/>
              <a:t>43212			      Worthington, Ohio 43085</a:t>
            </a:r>
          </a:p>
          <a:p>
            <a:pPr>
              <a:buFontTx/>
              <a:buNone/>
              <a:defRPr/>
            </a:pPr>
            <a:r>
              <a:rPr lang="en-US" sz="1200" dirty="0"/>
              <a:t>       </a:t>
            </a:r>
            <a:r>
              <a:rPr lang="en-US" sz="1200" dirty="0" smtClean="0"/>
              <a:t>614.224.6772				      614.431.0616</a:t>
            </a:r>
          </a:p>
          <a:p>
            <a:pPr>
              <a:buFontTx/>
              <a:buNone/>
              <a:defRPr/>
            </a:pPr>
            <a:r>
              <a:rPr lang="en-US" sz="1200" dirty="0" smtClean="0"/>
              <a:t>	  </a:t>
            </a:r>
            <a:r>
              <a:rPr lang="en-US" sz="1200" dirty="0" smtClean="0">
                <a:hlinkClick r:id="rId2"/>
              </a:rPr>
              <a:t>mdavis@opra.org</a:t>
            </a:r>
            <a:r>
              <a:rPr lang="en-US" sz="1200" dirty="0" smtClean="0"/>
              <a:t>				        </a:t>
            </a:r>
            <a:r>
              <a:rPr lang="en-US" sz="1200" dirty="0" smtClean="0">
                <a:hlinkClick r:id="rId3"/>
              </a:rPr>
              <a:t>lstanfa@oacbdd.org</a:t>
            </a:r>
            <a:r>
              <a:rPr lang="en-US" sz="1200" dirty="0" smtClean="0"/>
              <a:t> </a:t>
            </a:r>
          </a:p>
          <a:p>
            <a:pPr lvl="1">
              <a:buFontTx/>
              <a:buNone/>
              <a:defRPr/>
            </a:pPr>
            <a:endParaRPr lang="en-US" sz="1200" dirty="0" smtClean="0"/>
          </a:p>
          <a:p>
            <a:pPr>
              <a:buFontTx/>
              <a:buNone/>
              <a:defRPr/>
            </a:pPr>
            <a:endParaRPr lang="en-US" sz="1200" dirty="0"/>
          </a:p>
        </p:txBody>
      </p:sp>
      <p:pic>
        <p:nvPicPr>
          <p:cNvPr id="5" name="Picture 4"/>
          <p:cNvPicPr>
            <a:picLocks noChangeAspect="1"/>
          </p:cNvPicPr>
          <p:nvPr/>
        </p:nvPicPr>
        <p:blipFill>
          <a:blip r:embed="rId4"/>
          <a:srcRect/>
          <a:stretch>
            <a:fillRect/>
          </a:stretch>
        </p:blipFill>
        <p:spPr bwMode="auto">
          <a:xfrm>
            <a:off x="457200" y="1900604"/>
            <a:ext cx="3219128" cy="1364037"/>
          </a:xfrm>
          <a:prstGeom prst="rect">
            <a:avLst/>
          </a:prstGeom>
          <a:noFill/>
          <a:ln w="9525">
            <a:noFill/>
            <a:miter lim="800000"/>
            <a:headEnd/>
            <a:tailEnd/>
          </a:ln>
        </p:spPr>
      </p:pic>
      <p:pic>
        <p:nvPicPr>
          <p:cNvPr id="6" name="Picture 5" descr="OACBDD.jpg"/>
          <p:cNvPicPr>
            <a:picLocks noChangeAspect="1"/>
          </p:cNvPicPr>
          <p:nvPr/>
        </p:nvPicPr>
        <p:blipFill>
          <a:blip r:embed="rId5"/>
          <a:stretch>
            <a:fillRect/>
          </a:stretch>
        </p:blipFill>
        <p:spPr>
          <a:xfrm>
            <a:off x="5891243" y="1866522"/>
            <a:ext cx="1354965" cy="1389708"/>
          </a:xfrm>
          <a:prstGeom prst="rect">
            <a:avLst/>
          </a:prstGeom>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Supplemental Information</a:t>
            </a:r>
            <a:endParaRPr lang="en-US" dirty="0"/>
          </a:p>
        </p:txBody>
      </p:sp>
      <p:sp>
        <p:nvSpPr>
          <p:cNvPr id="3" name="Content Placeholder 2"/>
          <p:cNvSpPr>
            <a:spLocks noGrp="1"/>
          </p:cNvSpPr>
          <p:nvPr>
            <p:ph sz="quarter" idx="1"/>
          </p:nvPr>
        </p:nvSpPr>
        <p:spPr/>
        <p:txBody>
          <a:bodyPr/>
          <a:lstStyle/>
          <a:p>
            <a:r>
              <a:rPr lang="en-US" dirty="0" smtClean="0"/>
              <a:t>Presentations done at the 2011 OPRA Spring Conference are posted on the OACB, OPRA and </a:t>
            </a:r>
            <a:r>
              <a:rPr lang="en-US" smtClean="0"/>
              <a:t>DODD websites</a:t>
            </a:r>
          </a:p>
          <a:p>
            <a:r>
              <a:rPr lang="en-US" dirty="0" smtClean="0"/>
              <a:t>These presentations highlight specific individuals assisted by technology, technology used and the outcomes achieved</a:t>
            </a:r>
          </a:p>
          <a:p>
            <a:r>
              <a:rPr lang="en-US" dirty="0" smtClean="0"/>
              <a:t>The inclusion of these presentations does not imply an endorsement of these or any remote monitoring vendor and are included for informational purposes only</a:t>
            </a:r>
            <a:endParaRPr lang="en-US" dirty="0"/>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2050" name="Picture 5" descr="First slide_final"/>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pPr eaLnBrk="1" hangingPunct="1"/>
            <a:endParaRPr lang="en-US"/>
          </a:p>
        </p:txBody>
      </p:sp>
      <p:sp>
        <p:nvSpPr>
          <p:cNvPr id="3075" name="Rectangle 3"/>
          <p:cNvSpPr>
            <a:spLocks noGrp="1" noChangeArrowheads="1"/>
          </p:cNvSpPr>
          <p:nvPr>
            <p:ph type="body" idx="1"/>
          </p:nvPr>
        </p:nvSpPr>
        <p:spPr/>
        <p:txBody>
          <a:bodyPr/>
          <a:lstStyle/>
          <a:p>
            <a:pPr eaLnBrk="1" hangingPunct="1"/>
            <a:endParaRPr lang="en-US"/>
          </a:p>
        </p:txBody>
      </p:sp>
      <p:pic>
        <p:nvPicPr>
          <p:cNvPr id="3076" name="Picture 4" descr="First slide_inside pages"/>
          <p:cNvPicPr>
            <a:picLocks noChangeAspect="1" noChangeArrowheads="1"/>
          </p:cNvPicPr>
          <p:nvPr/>
        </p:nvPicPr>
        <p:blipFill>
          <a:blip r:embed="rId3"/>
          <a:srcRect/>
          <a:stretch>
            <a:fillRect/>
          </a:stretch>
        </p:blipFill>
        <p:spPr bwMode="auto">
          <a:xfrm>
            <a:off x="0" y="-76200"/>
            <a:ext cx="9296400" cy="6972300"/>
          </a:xfrm>
          <a:prstGeom prst="rect">
            <a:avLst/>
          </a:prstGeom>
          <a:noFill/>
          <a:ln w="9525">
            <a:noFill/>
            <a:miter lim="800000"/>
            <a:headEnd/>
            <a:tailEnd/>
          </a:ln>
        </p:spPr>
      </p:pic>
      <p:graphicFrame>
        <p:nvGraphicFramePr>
          <p:cNvPr id="5" name="Diagram 4"/>
          <p:cNvGraphicFramePr/>
          <p:nvPr/>
        </p:nvGraphicFramePr>
        <p:xfrm>
          <a:off x="1752600" y="990600"/>
          <a:ext cx="6629400" cy="4699000"/>
        </p:xfrm>
        <a:graphic>
          <a:graphicData uri="http://schemas.openxmlformats.org/drawingml/2006/diagram">
            <a:relIds xmlns:dgm="http://schemas.openxmlformats.org/drawingml/2006/diagram" xmlns:r="http://schemas.openxmlformats.org/officeDocument/2006/relationships" r:dm="rId4" r:lo="rId5" r:qs="rId6" r:cs="rId7"/>
          </a:graphicData>
        </a:graphic>
      </p:graphicFrame>
      <p:sp>
        <p:nvSpPr>
          <p:cNvPr id="7" name="TextBox 6"/>
          <p:cNvSpPr txBox="1"/>
          <p:nvPr/>
        </p:nvSpPr>
        <p:spPr>
          <a:xfrm>
            <a:off x="1905000" y="0"/>
            <a:ext cx="5943600" cy="707886"/>
          </a:xfrm>
          <a:prstGeom prst="rect">
            <a:avLst/>
          </a:prstGeom>
          <a:noFill/>
        </p:spPr>
        <p:txBody>
          <a:bodyPr>
            <a:spAutoFit/>
          </a:bodyPr>
          <a:lstStyle/>
          <a:p>
            <a:pPr algn="ctr">
              <a:defRPr/>
            </a:pPr>
            <a:r>
              <a:rPr lang="en-US"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 Case Studies</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endParaRPr lang="en-US"/>
          </a:p>
        </p:txBody>
      </p:sp>
      <p:sp>
        <p:nvSpPr>
          <p:cNvPr id="4099" name="Rectangle 3"/>
          <p:cNvSpPr>
            <a:spLocks noGrp="1" noChangeArrowheads="1"/>
          </p:cNvSpPr>
          <p:nvPr>
            <p:ph type="body" idx="1"/>
          </p:nvPr>
        </p:nvSpPr>
        <p:spPr/>
        <p:txBody>
          <a:bodyPr/>
          <a:lstStyle/>
          <a:p>
            <a:pPr eaLnBrk="1" hangingPunct="1"/>
            <a:endParaRPr lang="en-US"/>
          </a:p>
        </p:txBody>
      </p:sp>
      <p:pic>
        <p:nvPicPr>
          <p:cNvPr id="4100" name="Picture 4" descr="First slide_inside pages"/>
          <p:cNvPicPr>
            <a:picLocks noChangeAspect="1" noChangeArrowheads="1"/>
          </p:cNvPicPr>
          <p:nvPr/>
        </p:nvPicPr>
        <p:blipFill>
          <a:blip r:embed="rId3"/>
          <a:srcRect/>
          <a:stretch>
            <a:fillRect/>
          </a:stretch>
        </p:blipFill>
        <p:spPr bwMode="auto">
          <a:xfrm>
            <a:off x="0" y="-76200"/>
            <a:ext cx="9296400" cy="6972300"/>
          </a:xfrm>
          <a:prstGeom prst="rect">
            <a:avLst/>
          </a:prstGeom>
          <a:noFill/>
          <a:ln w="9525">
            <a:noFill/>
            <a:miter lim="800000"/>
            <a:headEnd/>
            <a:tailEnd/>
          </a:ln>
        </p:spPr>
      </p:pic>
      <p:graphicFrame>
        <p:nvGraphicFramePr>
          <p:cNvPr id="5" name="Diagram 4"/>
          <p:cNvGraphicFramePr/>
          <p:nvPr/>
        </p:nvGraphicFramePr>
        <p:xfrm>
          <a:off x="381000" y="-228600"/>
          <a:ext cx="8763000" cy="6223000"/>
        </p:xfrm>
        <a:graphic>
          <a:graphicData uri="http://schemas.openxmlformats.org/drawingml/2006/diagram">
            <a:relIds xmlns:dgm="http://schemas.openxmlformats.org/drawingml/2006/diagram" xmlns:r="http://schemas.openxmlformats.org/officeDocument/2006/relationships" r:dm="rId4" r:lo="rId5" r:qs="rId6" r:cs="rId7"/>
          </a:graphicData>
        </a:graphic>
      </p:graphicFrame>
      <p:sp>
        <p:nvSpPr>
          <p:cNvPr id="6" name="TextBox 5"/>
          <p:cNvSpPr txBox="1"/>
          <p:nvPr/>
        </p:nvSpPr>
        <p:spPr>
          <a:xfrm>
            <a:off x="1981200" y="0"/>
            <a:ext cx="5943600" cy="707886"/>
          </a:xfrm>
          <a:prstGeom prst="rect">
            <a:avLst/>
          </a:prstGeom>
          <a:noFill/>
        </p:spPr>
        <p:txBody>
          <a:bodyPr>
            <a:spAutoFit/>
          </a:bodyPr>
          <a:lstStyle/>
          <a:p>
            <a:pPr algn="ctr">
              <a:defRPr/>
            </a:pPr>
            <a:r>
              <a:rPr lang="en-US"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 Source of Information</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endParaRPr lang="en-US"/>
          </a:p>
        </p:txBody>
      </p:sp>
      <p:sp>
        <p:nvSpPr>
          <p:cNvPr id="5123" name="Rectangle 3"/>
          <p:cNvSpPr>
            <a:spLocks noGrp="1" noChangeArrowheads="1"/>
          </p:cNvSpPr>
          <p:nvPr>
            <p:ph type="body" idx="1"/>
          </p:nvPr>
        </p:nvSpPr>
        <p:spPr/>
        <p:txBody>
          <a:bodyPr/>
          <a:lstStyle/>
          <a:p>
            <a:pPr eaLnBrk="1" hangingPunct="1"/>
            <a:endParaRPr lang="en-US"/>
          </a:p>
        </p:txBody>
      </p:sp>
      <p:pic>
        <p:nvPicPr>
          <p:cNvPr id="5124" name="Picture 4" descr="First slide_inside pages"/>
          <p:cNvPicPr>
            <a:picLocks noChangeAspect="1" noChangeArrowheads="1"/>
          </p:cNvPicPr>
          <p:nvPr/>
        </p:nvPicPr>
        <p:blipFill>
          <a:blip r:embed="rId3"/>
          <a:srcRect/>
          <a:stretch>
            <a:fillRect/>
          </a:stretch>
        </p:blipFill>
        <p:spPr bwMode="auto">
          <a:xfrm>
            <a:off x="0" y="-114300"/>
            <a:ext cx="9296400" cy="6972300"/>
          </a:xfrm>
          <a:prstGeom prst="rect">
            <a:avLst/>
          </a:prstGeom>
          <a:noFill/>
          <a:ln w="9525">
            <a:noFill/>
            <a:miter lim="800000"/>
            <a:headEnd/>
            <a:tailEnd/>
          </a:ln>
        </p:spPr>
      </p:pic>
      <p:sp>
        <p:nvSpPr>
          <p:cNvPr id="5" name="TextBox 4"/>
          <p:cNvSpPr txBox="1"/>
          <p:nvPr/>
        </p:nvSpPr>
        <p:spPr>
          <a:xfrm>
            <a:off x="381000" y="0"/>
            <a:ext cx="5943600" cy="707886"/>
          </a:xfrm>
          <a:prstGeom prst="rect">
            <a:avLst/>
          </a:prstGeom>
          <a:noFill/>
        </p:spPr>
        <p:txBody>
          <a:bodyPr>
            <a:spAutoFit/>
          </a:bodyPr>
          <a:lstStyle/>
          <a:p>
            <a:pPr>
              <a:defRPr/>
            </a:pPr>
            <a:r>
              <a:rPr lang="en-US"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 MEET MARY</a:t>
            </a:r>
          </a:p>
        </p:txBody>
      </p:sp>
      <p:sp>
        <p:nvSpPr>
          <p:cNvPr id="6" name="Rounded Rectangle 5"/>
          <p:cNvSpPr/>
          <p:nvPr/>
        </p:nvSpPr>
        <p:spPr>
          <a:xfrm>
            <a:off x="7196614" y="4953000"/>
            <a:ext cx="1947386" cy="1550670"/>
          </a:xfrm>
          <a:prstGeom prst="roundRect">
            <a:avLst>
              <a:gd name="adj" fmla="val 10000"/>
            </a:avLst>
          </a:prstGeom>
          <a:blipFill rotWithShape="0">
            <a:blip r:embed="rId4" cstate="print"/>
            <a:stretch>
              <a:fillRect/>
            </a:stretch>
          </a:blipFill>
          <a:scene3d>
            <a:camera prst="orthographicFront"/>
            <a:lightRig rig="threePt" dir="t"/>
          </a:scene3d>
          <a:sp3d>
            <a:bevelT/>
          </a:sp3d>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5129" name="TextBox 6"/>
          <p:cNvSpPr txBox="1">
            <a:spLocks noChangeArrowheads="1"/>
          </p:cNvSpPr>
          <p:nvPr/>
        </p:nvSpPr>
        <p:spPr bwMode="auto">
          <a:xfrm>
            <a:off x="533400" y="914400"/>
            <a:ext cx="5562600" cy="5078413"/>
          </a:xfrm>
          <a:prstGeom prst="rect">
            <a:avLst/>
          </a:prstGeom>
          <a:noFill/>
          <a:ln w="9525">
            <a:noFill/>
            <a:miter lim="800000"/>
            <a:headEnd/>
            <a:tailEnd/>
          </a:ln>
        </p:spPr>
        <p:txBody>
          <a:bodyPr>
            <a:prstTxWarp prst="textNoShape">
              <a:avLst/>
            </a:prstTxWarp>
            <a:spAutoFit/>
          </a:bodyPr>
          <a:lstStyle/>
          <a:p>
            <a:r>
              <a:rPr lang="en-US"/>
              <a:t>Age:  		</a:t>
            </a:r>
            <a:r>
              <a:rPr lang="en-US" i="1"/>
              <a:t>20</a:t>
            </a:r>
          </a:p>
          <a:p>
            <a:endParaRPr lang="en-US" i="1"/>
          </a:p>
          <a:p>
            <a:r>
              <a:rPr lang="en-US"/>
              <a:t>Primary:  	</a:t>
            </a:r>
            <a:r>
              <a:rPr lang="en-US" i="1"/>
              <a:t>Mild MR (Downs Syndrome)</a:t>
            </a:r>
          </a:p>
          <a:p>
            <a:endParaRPr lang="en-US" i="1"/>
          </a:p>
          <a:p>
            <a:r>
              <a:rPr lang="en-US"/>
              <a:t>Secondary:  	</a:t>
            </a:r>
            <a:r>
              <a:rPr lang="en-US" i="1"/>
              <a:t>Seizure Disorder (infrequent), 		Speech Difficulties</a:t>
            </a:r>
          </a:p>
          <a:p>
            <a:endParaRPr lang="en-US" i="1"/>
          </a:p>
          <a:p>
            <a:r>
              <a:rPr lang="en-US"/>
              <a:t>Behavioral:	</a:t>
            </a:r>
            <a:r>
              <a:rPr lang="en-US" i="1"/>
              <a:t>None</a:t>
            </a:r>
          </a:p>
          <a:p>
            <a:endParaRPr lang="en-US" i="1"/>
          </a:p>
          <a:p>
            <a:r>
              <a:rPr lang="en-US"/>
              <a:t>Medical:		</a:t>
            </a:r>
            <a:r>
              <a:rPr lang="en-US" i="1"/>
              <a:t>Infrequent Seizures</a:t>
            </a:r>
          </a:p>
          <a:p>
            <a:endParaRPr lang="en-US" i="1"/>
          </a:p>
          <a:p>
            <a:r>
              <a:rPr lang="en-US"/>
              <a:t>Desires:		</a:t>
            </a:r>
            <a:r>
              <a:rPr lang="en-US" i="1"/>
              <a:t>Independence (be at home alone)</a:t>
            </a:r>
          </a:p>
          <a:p>
            <a:endParaRPr lang="en-US" i="1"/>
          </a:p>
          <a:p>
            <a:r>
              <a:rPr lang="en-US"/>
              <a:t>Living Situation:	</a:t>
            </a:r>
            <a:r>
              <a:rPr lang="en-US" i="1"/>
              <a:t>Family Home</a:t>
            </a:r>
          </a:p>
          <a:p>
            <a:endParaRPr lang="en-US"/>
          </a:p>
          <a:p>
            <a:endParaRPr lang="en-US"/>
          </a:p>
          <a:p>
            <a:endParaRPr lang="en-US"/>
          </a:p>
          <a:p>
            <a:endParaRPr lang="en-US"/>
          </a:p>
        </p:txBody>
      </p:sp>
      <p:pic>
        <p:nvPicPr>
          <p:cNvPr id="8" name="Picture 7" descr="imagesCAN7JQAN.jpg"/>
          <p:cNvPicPr>
            <a:picLocks noChangeAspect="1"/>
          </p:cNvPicPr>
          <p:nvPr/>
        </p:nvPicPr>
        <p:blipFill>
          <a:blip r:embed="rId5" cstate="print"/>
          <a:stretch>
            <a:fillRect/>
          </a:stretch>
        </p:blipFill>
        <p:spPr>
          <a:xfrm>
            <a:off x="6368653" y="533400"/>
            <a:ext cx="2775347" cy="2041635"/>
          </a:xfrm>
          <a:prstGeom prst="rect">
            <a:avLst/>
          </a:prstGeom>
          <a:scene3d>
            <a:camera prst="orthographicFront"/>
            <a:lightRig rig="threePt" dir="t"/>
          </a:scene3d>
          <a:sp3d>
            <a:bevelT/>
          </a:sp3d>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endParaRPr lang="en-US"/>
          </a:p>
        </p:txBody>
      </p:sp>
      <p:sp>
        <p:nvSpPr>
          <p:cNvPr id="6147" name="Rectangle 3"/>
          <p:cNvSpPr>
            <a:spLocks noGrp="1" noChangeArrowheads="1"/>
          </p:cNvSpPr>
          <p:nvPr>
            <p:ph type="body" idx="1"/>
          </p:nvPr>
        </p:nvSpPr>
        <p:spPr/>
        <p:txBody>
          <a:bodyPr/>
          <a:lstStyle/>
          <a:p>
            <a:pPr eaLnBrk="1" hangingPunct="1"/>
            <a:endParaRPr lang="en-US"/>
          </a:p>
        </p:txBody>
      </p:sp>
      <p:pic>
        <p:nvPicPr>
          <p:cNvPr id="6148" name="Picture 4" descr="First slide_inside pages"/>
          <p:cNvPicPr>
            <a:picLocks noChangeAspect="1" noChangeArrowheads="1"/>
          </p:cNvPicPr>
          <p:nvPr/>
        </p:nvPicPr>
        <p:blipFill>
          <a:blip r:embed="rId3"/>
          <a:srcRect/>
          <a:stretch>
            <a:fillRect/>
          </a:stretch>
        </p:blipFill>
        <p:spPr bwMode="auto">
          <a:xfrm>
            <a:off x="0" y="-76200"/>
            <a:ext cx="9296400" cy="6972300"/>
          </a:xfrm>
          <a:prstGeom prst="rect">
            <a:avLst/>
          </a:prstGeom>
          <a:noFill/>
          <a:ln w="9525">
            <a:noFill/>
            <a:miter lim="800000"/>
            <a:headEnd/>
            <a:tailEnd/>
          </a:ln>
        </p:spPr>
      </p:pic>
      <p:sp>
        <p:nvSpPr>
          <p:cNvPr id="5" name="TextBox 4"/>
          <p:cNvSpPr txBox="1"/>
          <p:nvPr/>
        </p:nvSpPr>
        <p:spPr>
          <a:xfrm>
            <a:off x="304800" y="0"/>
            <a:ext cx="2971800" cy="707886"/>
          </a:xfrm>
          <a:prstGeom prst="rect">
            <a:avLst/>
          </a:prstGeom>
          <a:noFill/>
        </p:spPr>
        <p:txBody>
          <a:bodyPr>
            <a:spAutoFit/>
          </a:bodyPr>
          <a:lstStyle/>
          <a:p>
            <a:pPr>
              <a:defRPr/>
            </a:pPr>
            <a:r>
              <a:rPr lang="en-US"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Good At</a:t>
            </a:r>
          </a:p>
        </p:txBody>
      </p:sp>
      <p:sp>
        <p:nvSpPr>
          <p:cNvPr id="6" name="TextBox 5"/>
          <p:cNvSpPr txBox="1"/>
          <p:nvPr/>
        </p:nvSpPr>
        <p:spPr>
          <a:xfrm>
            <a:off x="304800" y="1828800"/>
            <a:ext cx="4191000" cy="707886"/>
          </a:xfrm>
          <a:prstGeom prst="rect">
            <a:avLst/>
          </a:prstGeom>
          <a:noFill/>
        </p:spPr>
        <p:txBody>
          <a:bodyPr>
            <a:spAutoFit/>
          </a:bodyPr>
          <a:lstStyle/>
          <a:p>
            <a:pPr>
              <a:defRPr/>
            </a:pPr>
            <a:r>
              <a:rPr lang="en-US"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Struggles With</a:t>
            </a:r>
          </a:p>
        </p:txBody>
      </p:sp>
      <p:sp>
        <p:nvSpPr>
          <p:cNvPr id="7" name="TextBox 6"/>
          <p:cNvSpPr txBox="1"/>
          <p:nvPr/>
        </p:nvSpPr>
        <p:spPr>
          <a:xfrm>
            <a:off x="304800" y="3810000"/>
            <a:ext cx="5943600" cy="707886"/>
          </a:xfrm>
          <a:prstGeom prst="rect">
            <a:avLst/>
          </a:prstGeom>
          <a:noFill/>
        </p:spPr>
        <p:txBody>
          <a:bodyPr>
            <a:spAutoFit/>
          </a:bodyPr>
          <a:lstStyle/>
          <a:p>
            <a:pPr>
              <a:defRPr/>
            </a:pPr>
            <a:r>
              <a:rPr lang="en-US"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Requires Assistance</a:t>
            </a:r>
          </a:p>
        </p:txBody>
      </p:sp>
      <p:sp>
        <p:nvSpPr>
          <p:cNvPr id="11" name="Rounded Rectangle 10"/>
          <p:cNvSpPr/>
          <p:nvPr/>
        </p:nvSpPr>
        <p:spPr>
          <a:xfrm>
            <a:off x="7196614" y="4953000"/>
            <a:ext cx="1947386" cy="1550670"/>
          </a:xfrm>
          <a:prstGeom prst="roundRect">
            <a:avLst>
              <a:gd name="adj" fmla="val 10000"/>
            </a:avLst>
          </a:prstGeom>
          <a:blipFill rotWithShape="0">
            <a:blip r:embed="rId4" cstate="print"/>
            <a:stretch>
              <a:fillRect/>
            </a:stretch>
          </a:blipFill>
          <a:scene3d>
            <a:camera prst="orthographicFront"/>
            <a:lightRig rig="threePt" dir="t"/>
          </a:scene3d>
          <a:sp3d>
            <a:bevelT/>
          </a:sp3d>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6155" name="TextBox 11"/>
          <p:cNvSpPr txBox="1">
            <a:spLocks noChangeArrowheads="1"/>
          </p:cNvSpPr>
          <p:nvPr/>
        </p:nvSpPr>
        <p:spPr bwMode="auto">
          <a:xfrm>
            <a:off x="457200" y="2667000"/>
            <a:ext cx="3505200" cy="1200150"/>
          </a:xfrm>
          <a:prstGeom prst="rect">
            <a:avLst/>
          </a:prstGeom>
          <a:noFill/>
          <a:ln w="9525">
            <a:noFill/>
            <a:miter lim="800000"/>
            <a:headEnd/>
            <a:tailEnd/>
          </a:ln>
        </p:spPr>
        <p:txBody>
          <a:bodyPr>
            <a:prstTxWarp prst="textNoShape">
              <a:avLst/>
            </a:prstTxWarp>
            <a:spAutoFit/>
          </a:bodyPr>
          <a:lstStyle/>
          <a:p>
            <a:pPr>
              <a:buFont typeface="Arial" charset="0"/>
              <a:buChar char="•"/>
            </a:pPr>
            <a:r>
              <a:rPr lang="en-US"/>
              <a:t>Stranger safety</a:t>
            </a:r>
          </a:p>
          <a:p>
            <a:pPr>
              <a:buFont typeface="Arial" charset="0"/>
              <a:buChar char="•"/>
            </a:pPr>
            <a:r>
              <a:rPr lang="en-US"/>
              <a:t>Knowing her limits</a:t>
            </a:r>
          </a:p>
          <a:p>
            <a:pPr>
              <a:buFont typeface="Arial" charset="0"/>
              <a:buChar char="•"/>
            </a:pPr>
            <a:r>
              <a:rPr lang="en-US"/>
              <a:t>Being alone for long periods</a:t>
            </a:r>
          </a:p>
          <a:p>
            <a:pPr>
              <a:buFont typeface="Arial" charset="0"/>
              <a:buChar char="•"/>
            </a:pPr>
            <a:r>
              <a:rPr lang="en-US"/>
              <a:t>Dietary restrictions</a:t>
            </a:r>
          </a:p>
        </p:txBody>
      </p:sp>
      <p:sp>
        <p:nvSpPr>
          <p:cNvPr id="6156" name="TextBox 12"/>
          <p:cNvSpPr txBox="1">
            <a:spLocks noChangeArrowheads="1"/>
          </p:cNvSpPr>
          <p:nvPr/>
        </p:nvSpPr>
        <p:spPr bwMode="auto">
          <a:xfrm>
            <a:off x="457200" y="762000"/>
            <a:ext cx="3429000" cy="1200150"/>
          </a:xfrm>
          <a:prstGeom prst="rect">
            <a:avLst/>
          </a:prstGeom>
          <a:noFill/>
          <a:ln w="9525">
            <a:noFill/>
            <a:miter lim="800000"/>
            <a:headEnd/>
            <a:tailEnd/>
          </a:ln>
        </p:spPr>
        <p:txBody>
          <a:bodyPr>
            <a:prstTxWarp prst="textNoShape">
              <a:avLst/>
            </a:prstTxWarp>
            <a:spAutoFit/>
          </a:bodyPr>
          <a:lstStyle/>
          <a:p>
            <a:pPr>
              <a:buFont typeface="Arial" charset="0"/>
              <a:buChar char="•"/>
            </a:pPr>
            <a:r>
              <a:rPr lang="en-US"/>
              <a:t>Socialization (cell phone)</a:t>
            </a:r>
          </a:p>
          <a:p>
            <a:pPr>
              <a:buFont typeface="Arial" charset="0"/>
              <a:buChar char="•"/>
            </a:pPr>
            <a:r>
              <a:rPr lang="en-US"/>
              <a:t>Medication administration</a:t>
            </a:r>
          </a:p>
          <a:p>
            <a:pPr>
              <a:buFont typeface="Arial" charset="0"/>
              <a:buChar char="•"/>
            </a:pPr>
            <a:r>
              <a:rPr lang="en-US"/>
              <a:t>Uses PC</a:t>
            </a:r>
          </a:p>
          <a:p>
            <a:pPr>
              <a:buFont typeface="Arial" charset="0"/>
              <a:buChar char="•"/>
            </a:pPr>
            <a:r>
              <a:rPr lang="en-US"/>
              <a:t>Personal care needs</a:t>
            </a:r>
          </a:p>
        </p:txBody>
      </p:sp>
      <p:sp>
        <p:nvSpPr>
          <p:cNvPr id="6157" name="TextBox 15"/>
          <p:cNvSpPr txBox="1">
            <a:spLocks noChangeArrowheads="1"/>
          </p:cNvSpPr>
          <p:nvPr/>
        </p:nvSpPr>
        <p:spPr bwMode="auto">
          <a:xfrm>
            <a:off x="457200" y="4648200"/>
            <a:ext cx="5105400" cy="923925"/>
          </a:xfrm>
          <a:prstGeom prst="rect">
            <a:avLst/>
          </a:prstGeom>
          <a:noFill/>
          <a:ln w="9525">
            <a:noFill/>
            <a:miter lim="800000"/>
            <a:headEnd/>
            <a:tailEnd/>
          </a:ln>
        </p:spPr>
        <p:txBody>
          <a:bodyPr>
            <a:prstTxWarp prst="textNoShape">
              <a:avLst/>
            </a:prstTxWarp>
            <a:spAutoFit/>
          </a:bodyPr>
          <a:lstStyle/>
          <a:p>
            <a:pPr>
              <a:buFont typeface="Arial" charset="0"/>
              <a:buChar char="•"/>
            </a:pPr>
            <a:r>
              <a:rPr lang="en-US"/>
              <a:t>Using oven/stove</a:t>
            </a:r>
          </a:p>
          <a:p>
            <a:pPr>
              <a:buFont typeface="Arial" charset="0"/>
              <a:buChar char="•"/>
            </a:pPr>
            <a:r>
              <a:rPr lang="en-US"/>
              <a:t>New tasks with multiple steps</a:t>
            </a:r>
          </a:p>
          <a:p>
            <a:pPr>
              <a:buFont typeface="Arial" charset="0"/>
              <a:buChar char="•"/>
            </a:pPr>
            <a:endParaRPr lang="en-US"/>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endParaRPr lang="en-US"/>
          </a:p>
        </p:txBody>
      </p:sp>
      <p:sp>
        <p:nvSpPr>
          <p:cNvPr id="7171" name="Rectangle 3"/>
          <p:cNvSpPr>
            <a:spLocks noGrp="1" noChangeArrowheads="1"/>
          </p:cNvSpPr>
          <p:nvPr>
            <p:ph type="body" idx="1"/>
          </p:nvPr>
        </p:nvSpPr>
        <p:spPr/>
        <p:txBody>
          <a:bodyPr/>
          <a:lstStyle/>
          <a:p>
            <a:pPr eaLnBrk="1" hangingPunct="1"/>
            <a:endParaRPr lang="en-US"/>
          </a:p>
        </p:txBody>
      </p:sp>
      <p:pic>
        <p:nvPicPr>
          <p:cNvPr id="7172" name="Picture 4" descr="First slide_inside pages"/>
          <p:cNvPicPr>
            <a:picLocks noChangeAspect="1" noChangeArrowheads="1"/>
          </p:cNvPicPr>
          <p:nvPr/>
        </p:nvPicPr>
        <p:blipFill>
          <a:blip r:embed="rId3"/>
          <a:srcRect/>
          <a:stretch>
            <a:fillRect/>
          </a:stretch>
        </p:blipFill>
        <p:spPr bwMode="auto">
          <a:xfrm>
            <a:off x="0" y="-114300"/>
            <a:ext cx="9296400" cy="6972300"/>
          </a:xfrm>
          <a:prstGeom prst="rect">
            <a:avLst/>
          </a:prstGeom>
          <a:noFill/>
          <a:ln w="9525">
            <a:noFill/>
            <a:miter lim="800000"/>
            <a:headEnd/>
            <a:tailEnd/>
          </a:ln>
        </p:spPr>
      </p:pic>
      <p:sp>
        <p:nvSpPr>
          <p:cNvPr id="6" name="TextBox 5"/>
          <p:cNvSpPr txBox="1"/>
          <p:nvPr/>
        </p:nvSpPr>
        <p:spPr>
          <a:xfrm>
            <a:off x="381000" y="0"/>
            <a:ext cx="8763000" cy="707886"/>
          </a:xfrm>
          <a:prstGeom prst="rect">
            <a:avLst/>
          </a:prstGeom>
          <a:noFill/>
        </p:spPr>
        <p:txBody>
          <a:bodyPr>
            <a:spAutoFit/>
          </a:bodyPr>
          <a:lstStyle/>
          <a:p>
            <a:pPr>
              <a:defRPr/>
            </a:pPr>
            <a:r>
              <a:rPr lang="en-US"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 Supports Prior to Rest Assured</a:t>
            </a:r>
          </a:p>
        </p:txBody>
      </p:sp>
      <p:sp>
        <p:nvSpPr>
          <p:cNvPr id="8" name="Rounded Rectangle 7"/>
          <p:cNvSpPr/>
          <p:nvPr/>
        </p:nvSpPr>
        <p:spPr>
          <a:xfrm>
            <a:off x="7196614" y="4953000"/>
            <a:ext cx="1947386" cy="1550670"/>
          </a:xfrm>
          <a:prstGeom prst="roundRect">
            <a:avLst>
              <a:gd name="adj" fmla="val 10000"/>
            </a:avLst>
          </a:prstGeom>
          <a:blipFill rotWithShape="0">
            <a:blip r:embed="rId4" cstate="print"/>
            <a:stretch>
              <a:fillRect/>
            </a:stretch>
          </a:blipFill>
          <a:scene3d>
            <a:camera prst="orthographicFront"/>
            <a:lightRig rig="threePt" dir="t"/>
          </a:scene3d>
          <a:sp3d>
            <a:bevelT/>
          </a:sp3d>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aphicFrame>
        <p:nvGraphicFramePr>
          <p:cNvPr id="9" name="Diagram 8"/>
          <p:cNvGraphicFramePr/>
          <p:nvPr/>
        </p:nvGraphicFramePr>
        <p:xfrm>
          <a:off x="1600200" y="838200"/>
          <a:ext cx="6096000" cy="4064000"/>
        </p:xfrm>
        <a:graphic>
          <a:graphicData uri="http://schemas.openxmlformats.org/drawingml/2006/diagram">
            <a:relIds xmlns:dgm="http://schemas.openxmlformats.org/drawingml/2006/diagram" xmlns:r="http://schemas.openxmlformats.org/officeDocument/2006/relationships" r:dm="rId5" r:lo="rId6" r:qs="rId7" r:cs="rId8"/>
          </a:graphicData>
        </a:graphic>
      </p:graphicFrame>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endParaRPr lang="en-US"/>
          </a:p>
        </p:txBody>
      </p:sp>
      <p:sp>
        <p:nvSpPr>
          <p:cNvPr id="8195" name="Rectangle 3"/>
          <p:cNvSpPr>
            <a:spLocks noGrp="1" noChangeArrowheads="1"/>
          </p:cNvSpPr>
          <p:nvPr>
            <p:ph type="body" idx="1"/>
          </p:nvPr>
        </p:nvSpPr>
        <p:spPr/>
        <p:txBody>
          <a:bodyPr/>
          <a:lstStyle/>
          <a:p>
            <a:pPr eaLnBrk="1" hangingPunct="1"/>
            <a:endParaRPr lang="en-US"/>
          </a:p>
        </p:txBody>
      </p:sp>
      <p:pic>
        <p:nvPicPr>
          <p:cNvPr id="8196" name="Picture 4" descr="First slide_inside pages"/>
          <p:cNvPicPr>
            <a:picLocks noChangeAspect="1" noChangeArrowheads="1"/>
          </p:cNvPicPr>
          <p:nvPr/>
        </p:nvPicPr>
        <p:blipFill>
          <a:blip r:embed="rId2"/>
          <a:srcRect/>
          <a:stretch>
            <a:fillRect/>
          </a:stretch>
        </p:blipFill>
        <p:spPr bwMode="auto">
          <a:xfrm>
            <a:off x="0" y="-76200"/>
            <a:ext cx="9296400" cy="6972300"/>
          </a:xfrm>
          <a:prstGeom prst="rect">
            <a:avLst/>
          </a:prstGeom>
          <a:noFill/>
          <a:ln w="9525">
            <a:noFill/>
            <a:miter lim="800000"/>
            <a:headEnd/>
            <a:tailEnd/>
          </a:ln>
        </p:spPr>
      </p:pic>
      <p:sp>
        <p:nvSpPr>
          <p:cNvPr id="5" name="Rounded Rectangle 4"/>
          <p:cNvSpPr/>
          <p:nvPr/>
        </p:nvSpPr>
        <p:spPr>
          <a:xfrm>
            <a:off x="7196614" y="4876800"/>
            <a:ext cx="1947386" cy="1550670"/>
          </a:xfrm>
          <a:prstGeom prst="roundRect">
            <a:avLst>
              <a:gd name="adj" fmla="val 10000"/>
            </a:avLst>
          </a:prstGeom>
          <a:blipFill rotWithShape="0">
            <a:blip r:embed="rId3" cstate="print"/>
            <a:stretch>
              <a:fillRect/>
            </a:stretch>
          </a:blipFill>
          <a:scene3d>
            <a:camera prst="orthographicFront"/>
            <a:lightRig rig="threePt" dir="t"/>
          </a:scene3d>
          <a:sp3d>
            <a:bevelT/>
          </a:sp3d>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6" name="TextBox 5"/>
          <p:cNvSpPr txBox="1"/>
          <p:nvPr/>
        </p:nvSpPr>
        <p:spPr>
          <a:xfrm>
            <a:off x="381000" y="0"/>
            <a:ext cx="4191000" cy="1323439"/>
          </a:xfrm>
          <a:prstGeom prst="rect">
            <a:avLst/>
          </a:prstGeom>
          <a:noFill/>
        </p:spPr>
        <p:txBody>
          <a:bodyPr>
            <a:spAutoFit/>
          </a:bodyPr>
          <a:lstStyle/>
          <a:p>
            <a:pPr>
              <a:defRPr/>
            </a:pPr>
            <a:r>
              <a:rPr lang="en-US"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 Mary’s Desires/Goals</a:t>
            </a:r>
          </a:p>
        </p:txBody>
      </p:sp>
      <p:sp>
        <p:nvSpPr>
          <p:cNvPr id="8201" name="TextBox 6"/>
          <p:cNvSpPr txBox="1">
            <a:spLocks noChangeArrowheads="1"/>
          </p:cNvSpPr>
          <p:nvPr/>
        </p:nvSpPr>
        <p:spPr bwMode="auto">
          <a:xfrm>
            <a:off x="457200" y="1600200"/>
            <a:ext cx="3886200" cy="2586038"/>
          </a:xfrm>
          <a:prstGeom prst="rect">
            <a:avLst/>
          </a:prstGeom>
          <a:noFill/>
          <a:ln w="9525">
            <a:noFill/>
            <a:miter lim="800000"/>
            <a:headEnd/>
            <a:tailEnd/>
          </a:ln>
        </p:spPr>
        <p:txBody>
          <a:bodyPr>
            <a:prstTxWarp prst="textNoShape">
              <a:avLst/>
            </a:prstTxWarp>
            <a:spAutoFit/>
          </a:bodyPr>
          <a:lstStyle/>
          <a:p>
            <a:pPr>
              <a:buFont typeface="Arial" charset="0"/>
              <a:buChar char="•"/>
            </a:pPr>
            <a:r>
              <a:rPr lang="en-US"/>
              <a:t>Maximize independence</a:t>
            </a:r>
          </a:p>
          <a:p>
            <a:pPr>
              <a:buFont typeface="Arial" charset="0"/>
              <a:buChar char="•"/>
            </a:pPr>
            <a:endParaRPr lang="en-US"/>
          </a:p>
          <a:p>
            <a:pPr>
              <a:buFont typeface="Arial" charset="0"/>
              <a:buChar char="•"/>
            </a:pPr>
            <a:r>
              <a:rPr lang="en-US"/>
              <a:t>Be home alone</a:t>
            </a:r>
          </a:p>
          <a:p>
            <a:pPr>
              <a:buFont typeface="Arial" charset="0"/>
              <a:buChar char="•"/>
            </a:pPr>
            <a:endParaRPr lang="en-US"/>
          </a:p>
          <a:p>
            <a:pPr>
              <a:buFont typeface="Arial" charset="0"/>
              <a:buChar char="•"/>
            </a:pPr>
            <a:r>
              <a:rPr lang="en-US"/>
              <a:t>Continue social life</a:t>
            </a:r>
          </a:p>
          <a:p>
            <a:pPr>
              <a:buFont typeface="Arial" charset="0"/>
              <a:buChar char="•"/>
            </a:pPr>
            <a:endParaRPr lang="en-US"/>
          </a:p>
          <a:p>
            <a:pPr>
              <a:buFont typeface="Arial" charset="0"/>
              <a:buChar char="•"/>
            </a:pPr>
            <a:r>
              <a:rPr lang="en-US"/>
              <a:t>Feel safe at home alone</a:t>
            </a:r>
          </a:p>
          <a:p>
            <a:pPr>
              <a:buFont typeface="Arial" charset="0"/>
              <a:buChar char="•"/>
            </a:pPr>
            <a:endParaRPr lang="en-US"/>
          </a:p>
          <a:p>
            <a:endParaRPr lang="en-US"/>
          </a:p>
        </p:txBody>
      </p:sp>
      <p:cxnSp>
        <p:nvCxnSpPr>
          <p:cNvPr id="9" name="Straight Connector 8"/>
          <p:cNvCxnSpPr/>
          <p:nvPr/>
        </p:nvCxnSpPr>
        <p:spPr>
          <a:xfrm>
            <a:off x="457200" y="1524000"/>
            <a:ext cx="38862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a:stCxn id="3076" idx="0"/>
            <a:endCxn id="3076" idx="2"/>
          </p:cNvCxnSpPr>
          <p:nvPr/>
        </p:nvCxnSpPr>
        <p:spPr>
          <a:xfrm rot="16200000" flipH="1">
            <a:off x="1162050" y="3409950"/>
            <a:ext cx="69723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4800600" y="0"/>
            <a:ext cx="4191000" cy="1323439"/>
          </a:xfrm>
          <a:prstGeom prst="rect">
            <a:avLst/>
          </a:prstGeom>
          <a:noFill/>
        </p:spPr>
        <p:txBody>
          <a:bodyPr>
            <a:spAutoFit/>
          </a:bodyPr>
          <a:lstStyle/>
          <a:p>
            <a:pPr>
              <a:defRPr/>
            </a:pPr>
            <a:r>
              <a:rPr lang="en-US"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 Family’s Desires/Goals</a:t>
            </a:r>
          </a:p>
        </p:txBody>
      </p:sp>
      <p:cxnSp>
        <p:nvCxnSpPr>
          <p:cNvPr id="21" name="Straight Connector 20"/>
          <p:cNvCxnSpPr/>
          <p:nvPr/>
        </p:nvCxnSpPr>
        <p:spPr>
          <a:xfrm>
            <a:off x="4953000" y="1524000"/>
            <a:ext cx="38862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8206" name="TextBox 21"/>
          <p:cNvSpPr txBox="1">
            <a:spLocks noChangeArrowheads="1"/>
          </p:cNvSpPr>
          <p:nvPr/>
        </p:nvSpPr>
        <p:spPr bwMode="auto">
          <a:xfrm>
            <a:off x="4876800" y="1600200"/>
            <a:ext cx="4038600" cy="3140075"/>
          </a:xfrm>
          <a:prstGeom prst="rect">
            <a:avLst/>
          </a:prstGeom>
          <a:noFill/>
          <a:ln w="9525">
            <a:noFill/>
            <a:miter lim="800000"/>
            <a:headEnd/>
            <a:tailEnd/>
          </a:ln>
        </p:spPr>
        <p:txBody>
          <a:bodyPr>
            <a:prstTxWarp prst="textNoShape">
              <a:avLst/>
            </a:prstTxWarp>
            <a:spAutoFit/>
          </a:bodyPr>
          <a:lstStyle/>
          <a:p>
            <a:pPr>
              <a:buFont typeface="Arial" charset="0"/>
              <a:buChar char="•"/>
            </a:pPr>
            <a:r>
              <a:rPr lang="en-US"/>
              <a:t>Health/Safety needs met</a:t>
            </a:r>
          </a:p>
          <a:p>
            <a:pPr>
              <a:buFont typeface="Arial" charset="0"/>
              <a:buChar char="•"/>
            </a:pPr>
            <a:endParaRPr lang="en-US"/>
          </a:p>
          <a:p>
            <a:pPr>
              <a:buFont typeface="Arial" charset="0"/>
              <a:buChar char="•"/>
            </a:pPr>
            <a:r>
              <a:rPr lang="en-US"/>
              <a:t>Maximize independence</a:t>
            </a:r>
          </a:p>
          <a:p>
            <a:pPr>
              <a:buFont typeface="Arial" charset="0"/>
              <a:buChar char="•"/>
            </a:pPr>
            <a:endParaRPr lang="en-US"/>
          </a:p>
          <a:p>
            <a:pPr>
              <a:buFont typeface="Arial" charset="0"/>
              <a:buChar char="•"/>
            </a:pPr>
            <a:r>
              <a:rPr lang="en-US"/>
              <a:t>Protection from outside </a:t>
            </a:r>
          </a:p>
          <a:p>
            <a:pPr>
              <a:buFont typeface="Arial" charset="0"/>
              <a:buChar char="•"/>
            </a:pPr>
            <a:endParaRPr lang="en-US"/>
          </a:p>
          <a:p>
            <a:pPr>
              <a:buFont typeface="Arial" charset="0"/>
              <a:buChar char="•"/>
            </a:pPr>
            <a:r>
              <a:rPr lang="en-US"/>
              <a:t>ADL assistance</a:t>
            </a:r>
          </a:p>
          <a:p>
            <a:pPr>
              <a:buFont typeface="Arial" charset="0"/>
              <a:buChar char="•"/>
            </a:pPr>
            <a:endParaRPr lang="en-US"/>
          </a:p>
          <a:p>
            <a:pPr>
              <a:buFont typeface="Arial" charset="0"/>
              <a:buChar char="•"/>
            </a:pPr>
            <a:r>
              <a:rPr lang="en-US"/>
              <a:t>Personal growth</a:t>
            </a:r>
          </a:p>
          <a:p>
            <a:pPr>
              <a:buFont typeface="Arial" charset="0"/>
              <a:buChar char="•"/>
            </a:pPr>
            <a:endParaRPr lang="en-US"/>
          </a:p>
          <a:p>
            <a:pPr>
              <a:buFont typeface="Arial" charset="0"/>
              <a:buChar char="•"/>
            </a:pPr>
            <a:r>
              <a:rPr lang="en-US"/>
              <a:t>Decrease need for unreliable staff</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endParaRPr lang="en-US"/>
          </a:p>
        </p:txBody>
      </p:sp>
      <p:sp>
        <p:nvSpPr>
          <p:cNvPr id="9219" name="Rectangle 3"/>
          <p:cNvSpPr>
            <a:spLocks noGrp="1" noChangeArrowheads="1"/>
          </p:cNvSpPr>
          <p:nvPr>
            <p:ph type="body" idx="1"/>
          </p:nvPr>
        </p:nvSpPr>
        <p:spPr/>
        <p:txBody>
          <a:bodyPr/>
          <a:lstStyle/>
          <a:p>
            <a:pPr eaLnBrk="1" hangingPunct="1"/>
            <a:endParaRPr lang="en-US"/>
          </a:p>
        </p:txBody>
      </p:sp>
      <p:pic>
        <p:nvPicPr>
          <p:cNvPr id="9220" name="Picture 4" descr="First slide_inside pages"/>
          <p:cNvPicPr>
            <a:picLocks noChangeAspect="1" noChangeArrowheads="1"/>
          </p:cNvPicPr>
          <p:nvPr/>
        </p:nvPicPr>
        <p:blipFill>
          <a:blip r:embed="rId2"/>
          <a:srcRect/>
          <a:stretch>
            <a:fillRect/>
          </a:stretch>
        </p:blipFill>
        <p:spPr bwMode="auto">
          <a:xfrm>
            <a:off x="0" y="-76200"/>
            <a:ext cx="9296400" cy="6972300"/>
          </a:xfrm>
          <a:prstGeom prst="rect">
            <a:avLst/>
          </a:prstGeom>
          <a:noFill/>
          <a:ln w="9525">
            <a:noFill/>
            <a:miter lim="800000"/>
            <a:headEnd/>
            <a:tailEnd/>
          </a:ln>
        </p:spPr>
      </p:pic>
      <p:sp>
        <p:nvSpPr>
          <p:cNvPr id="5" name="TextBox 4"/>
          <p:cNvSpPr txBox="1"/>
          <p:nvPr/>
        </p:nvSpPr>
        <p:spPr>
          <a:xfrm>
            <a:off x="381000" y="0"/>
            <a:ext cx="8763000" cy="707886"/>
          </a:xfrm>
          <a:prstGeom prst="rect">
            <a:avLst/>
          </a:prstGeom>
          <a:noFill/>
        </p:spPr>
        <p:txBody>
          <a:bodyPr>
            <a:spAutoFit/>
          </a:bodyPr>
          <a:lstStyle/>
          <a:p>
            <a:pPr>
              <a:defRPr/>
            </a:pPr>
            <a:r>
              <a:rPr lang="en-US"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 </a:t>
            </a:r>
          </a:p>
        </p:txBody>
      </p:sp>
      <p:sp>
        <p:nvSpPr>
          <p:cNvPr id="6" name="TextBox 5"/>
          <p:cNvSpPr txBox="1"/>
          <p:nvPr/>
        </p:nvSpPr>
        <p:spPr>
          <a:xfrm>
            <a:off x="381000" y="0"/>
            <a:ext cx="8763000" cy="707886"/>
          </a:xfrm>
          <a:prstGeom prst="rect">
            <a:avLst/>
          </a:prstGeom>
          <a:noFill/>
        </p:spPr>
        <p:txBody>
          <a:bodyPr>
            <a:spAutoFit/>
          </a:bodyPr>
          <a:lstStyle/>
          <a:p>
            <a:pPr algn="ctr">
              <a:defRPr/>
            </a:pPr>
            <a:r>
              <a:rPr lang="en-US"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 Technology Supports</a:t>
            </a:r>
          </a:p>
        </p:txBody>
      </p:sp>
      <p:sp>
        <p:nvSpPr>
          <p:cNvPr id="9223" name="TextBox 6"/>
          <p:cNvSpPr txBox="1">
            <a:spLocks noChangeArrowheads="1"/>
          </p:cNvSpPr>
          <p:nvPr/>
        </p:nvSpPr>
        <p:spPr bwMode="auto">
          <a:xfrm>
            <a:off x="381000" y="838200"/>
            <a:ext cx="4038600" cy="2124075"/>
          </a:xfrm>
          <a:prstGeom prst="rect">
            <a:avLst/>
          </a:prstGeom>
          <a:noFill/>
          <a:ln w="9525">
            <a:noFill/>
            <a:miter lim="800000"/>
            <a:headEnd/>
            <a:tailEnd/>
          </a:ln>
        </p:spPr>
        <p:txBody>
          <a:bodyPr>
            <a:prstTxWarp prst="textNoShape">
              <a:avLst/>
            </a:prstTxWarp>
            <a:spAutoFit/>
          </a:bodyPr>
          <a:lstStyle/>
          <a:p>
            <a:pPr algn="ctr"/>
            <a:r>
              <a:rPr lang="en-US" sz="2400" u="sng"/>
              <a:t>ACTIVE SUPPORT</a:t>
            </a:r>
          </a:p>
          <a:p>
            <a:endParaRPr lang="en-US"/>
          </a:p>
          <a:p>
            <a:pPr>
              <a:buFont typeface="Arial" charset="0"/>
              <a:buChar char="•"/>
            </a:pPr>
            <a:r>
              <a:rPr lang="en-US"/>
              <a:t>Continuous oversight/support</a:t>
            </a:r>
          </a:p>
          <a:p>
            <a:pPr>
              <a:buFont typeface="Arial" charset="0"/>
              <a:buChar char="•"/>
            </a:pPr>
            <a:r>
              <a:rPr lang="en-US"/>
              <a:t>Family gives RA weekly schedule</a:t>
            </a:r>
          </a:p>
          <a:p>
            <a:pPr>
              <a:buFont typeface="Arial" charset="0"/>
              <a:buChar char="•"/>
            </a:pPr>
            <a:r>
              <a:rPr lang="en-US"/>
              <a:t>Occasionally - On-Demand</a:t>
            </a:r>
          </a:p>
          <a:p>
            <a:pPr>
              <a:buFont typeface="Arial" charset="0"/>
              <a:buChar char="•"/>
            </a:pPr>
            <a:endParaRPr lang="en-US"/>
          </a:p>
          <a:p>
            <a:pPr>
              <a:buFont typeface="Arial" charset="0"/>
              <a:buChar char="•"/>
            </a:pPr>
            <a:endParaRPr lang="en-US"/>
          </a:p>
        </p:txBody>
      </p:sp>
      <p:sp>
        <p:nvSpPr>
          <p:cNvPr id="9224" name="TextBox 7"/>
          <p:cNvSpPr txBox="1">
            <a:spLocks noChangeArrowheads="1"/>
          </p:cNvSpPr>
          <p:nvPr/>
        </p:nvSpPr>
        <p:spPr bwMode="auto">
          <a:xfrm>
            <a:off x="381000" y="2514600"/>
            <a:ext cx="4038600" cy="2954338"/>
          </a:xfrm>
          <a:prstGeom prst="rect">
            <a:avLst/>
          </a:prstGeom>
          <a:noFill/>
          <a:ln w="9525">
            <a:noFill/>
            <a:miter lim="800000"/>
            <a:headEnd/>
            <a:tailEnd/>
          </a:ln>
        </p:spPr>
        <p:txBody>
          <a:bodyPr>
            <a:prstTxWarp prst="textNoShape">
              <a:avLst/>
            </a:prstTxWarp>
            <a:spAutoFit/>
          </a:bodyPr>
          <a:lstStyle/>
          <a:p>
            <a:pPr algn="ctr"/>
            <a:r>
              <a:rPr lang="en-US" sz="2400" u="sng"/>
              <a:t>3rd Party Access</a:t>
            </a:r>
          </a:p>
          <a:p>
            <a:endParaRPr lang="en-US"/>
          </a:p>
          <a:p>
            <a:pPr>
              <a:buFont typeface="Arial" charset="0"/>
              <a:buChar char="•"/>
            </a:pPr>
            <a:r>
              <a:rPr lang="en-US"/>
              <a:t>Family monitors </a:t>
            </a:r>
          </a:p>
          <a:p>
            <a:pPr>
              <a:buFont typeface="Arial" charset="0"/>
              <a:buChar char="•"/>
            </a:pPr>
            <a:r>
              <a:rPr lang="en-US"/>
              <a:t>Mom &amp; dad from work</a:t>
            </a:r>
          </a:p>
          <a:p>
            <a:pPr>
              <a:buFont typeface="Arial" charset="0"/>
              <a:buChar char="•"/>
            </a:pPr>
            <a:r>
              <a:rPr lang="en-US"/>
              <a:t>Dad travels and does virtual </a:t>
            </a:r>
          </a:p>
          <a:p>
            <a:r>
              <a:rPr lang="en-US"/>
              <a:t> visits</a:t>
            </a:r>
          </a:p>
          <a:p>
            <a:pPr>
              <a:buFont typeface="Arial" charset="0"/>
              <a:buChar char="•"/>
            </a:pPr>
            <a:r>
              <a:rPr lang="en-US"/>
              <a:t>Sister at college also provides support</a:t>
            </a:r>
          </a:p>
          <a:p>
            <a:pPr>
              <a:buFont typeface="Arial" charset="0"/>
              <a:buChar char="•"/>
            </a:pPr>
            <a:endParaRPr lang="en-US"/>
          </a:p>
          <a:p>
            <a:pPr>
              <a:buFont typeface="Arial" charset="0"/>
              <a:buChar char="•"/>
            </a:pPr>
            <a:endParaRPr lang="en-US"/>
          </a:p>
        </p:txBody>
      </p:sp>
      <p:pic>
        <p:nvPicPr>
          <p:cNvPr id="9225" name="Picture 9" descr="ScreenHunter_008.jpg"/>
          <p:cNvPicPr>
            <a:picLocks noChangeAspect="1"/>
          </p:cNvPicPr>
          <p:nvPr/>
        </p:nvPicPr>
        <p:blipFill>
          <a:blip r:embed="rId3"/>
          <a:srcRect/>
          <a:stretch>
            <a:fillRect/>
          </a:stretch>
        </p:blipFill>
        <p:spPr bwMode="auto">
          <a:xfrm>
            <a:off x="3768725" y="2362200"/>
            <a:ext cx="5375275" cy="4191000"/>
          </a:xfrm>
          <a:prstGeom prst="rect">
            <a:avLst/>
          </a:prstGeom>
          <a:noFill/>
          <a:ln w="9525">
            <a:solidFill>
              <a:schemeClr val="tx1"/>
            </a:solidFill>
            <a:miter lim="800000"/>
            <a:headEnd/>
            <a:tailEnd/>
          </a:ln>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endParaRPr lang="en-US"/>
          </a:p>
        </p:txBody>
      </p:sp>
      <p:sp>
        <p:nvSpPr>
          <p:cNvPr id="10243" name="Rectangle 3"/>
          <p:cNvSpPr>
            <a:spLocks noGrp="1" noChangeArrowheads="1"/>
          </p:cNvSpPr>
          <p:nvPr>
            <p:ph type="body" idx="1"/>
          </p:nvPr>
        </p:nvSpPr>
        <p:spPr/>
        <p:txBody>
          <a:bodyPr/>
          <a:lstStyle/>
          <a:p>
            <a:pPr eaLnBrk="1" hangingPunct="1"/>
            <a:endParaRPr lang="en-US"/>
          </a:p>
        </p:txBody>
      </p:sp>
      <p:pic>
        <p:nvPicPr>
          <p:cNvPr id="10244" name="Picture 4" descr="First slide_inside pages"/>
          <p:cNvPicPr>
            <a:picLocks noChangeAspect="1" noChangeArrowheads="1"/>
          </p:cNvPicPr>
          <p:nvPr/>
        </p:nvPicPr>
        <p:blipFill>
          <a:blip r:embed="rId2"/>
          <a:srcRect/>
          <a:stretch>
            <a:fillRect/>
          </a:stretch>
        </p:blipFill>
        <p:spPr bwMode="auto">
          <a:xfrm>
            <a:off x="0" y="-76200"/>
            <a:ext cx="9296400" cy="6972300"/>
          </a:xfrm>
          <a:prstGeom prst="rect">
            <a:avLst/>
          </a:prstGeom>
          <a:noFill/>
          <a:ln w="9525">
            <a:noFill/>
            <a:miter lim="800000"/>
            <a:headEnd/>
            <a:tailEnd/>
          </a:ln>
        </p:spPr>
      </p:pic>
      <p:pic>
        <p:nvPicPr>
          <p:cNvPr id="10245" name="Picture 6"/>
          <p:cNvPicPr>
            <a:picLocks noChangeAspect="1" noChangeArrowheads="1"/>
          </p:cNvPicPr>
          <p:nvPr/>
        </p:nvPicPr>
        <p:blipFill>
          <a:blip r:embed="rId3"/>
          <a:srcRect/>
          <a:stretch>
            <a:fillRect/>
          </a:stretch>
        </p:blipFill>
        <p:spPr bwMode="auto">
          <a:xfrm>
            <a:off x="1905000" y="609600"/>
            <a:ext cx="7239000" cy="5776913"/>
          </a:xfrm>
          <a:prstGeom prst="rect">
            <a:avLst/>
          </a:prstGeom>
          <a:noFill/>
          <a:ln w="9525">
            <a:noFill/>
            <a:miter lim="800000"/>
            <a:headEnd/>
            <a:tailEnd/>
          </a:ln>
        </p:spPr>
      </p:pic>
      <p:sp>
        <p:nvSpPr>
          <p:cNvPr id="7" name="TextBox 6"/>
          <p:cNvSpPr txBox="1"/>
          <p:nvPr/>
        </p:nvSpPr>
        <p:spPr>
          <a:xfrm>
            <a:off x="533400" y="0"/>
            <a:ext cx="8763000" cy="707886"/>
          </a:xfrm>
          <a:prstGeom prst="rect">
            <a:avLst/>
          </a:prstGeom>
          <a:noFill/>
        </p:spPr>
        <p:txBody>
          <a:bodyPr>
            <a:spAutoFit/>
          </a:bodyPr>
          <a:lstStyle/>
          <a:p>
            <a:pPr algn="ctr">
              <a:defRPr/>
            </a:pPr>
            <a:r>
              <a:rPr lang="en-US"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Main Floor</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endParaRPr lang="en-US"/>
          </a:p>
        </p:txBody>
      </p:sp>
      <p:sp>
        <p:nvSpPr>
          <p:cNvPr id="11267" name="Rectangle 3"/>
          <p:cNvSpPr>
            <a:spLocks noGrp="1" noChangeArrowheads="1"/>
          </p:cNvSpPr>
          <p:nvPr>
            <p:ph type="body" idx="1"/>
          </p:nvPr>
        </p:nvSpPr>
        <p:spPr/>
        <p:txBody>
          <a:bodyPr/>
          <a:lstStyle/>
          <a:p>
            <a:pPr eaLnBrk="1" hangingPunct="1"/>
            <a:endParaRPr lang="en-US"/>
          </a:p>
        </p:txBody>
      </p:sp>
      <p:pic>
        <p:nvPicPr>
          <p:cNvPr id="11268" name="Picture 4" descr="First slide_inside pages"/>
          <p:cNvPicPr>
            <a:picLocks noChangeAspect="1" noChangeArrowheads="1"/>
          </p:cNvPicPr>
          <p:nvPr/>
        </p:nvPicPr>
        <p:blipFill>
          <a:blip r:embed="rId2"/>
          <a:srcRect/>
          <a:stretch>
            <a:fillRect/>
          </a:stretch>
        </p:blipFill>
        <p:spPr bwMode="auto">
          <a:xfrm>
            <a:off x="0" y="-114300"/>
            <a:ext cx="9296400" cy="6972300"/>
          </a:xfrm>
          <a:prstGeom prst="rect">
            <a:avLst/>
          </a:prstGeom>
          <a:noFill/>
          <a:ln w="9525">
            <a:noFill/>
            <a:miter lim="800000"/>
            <a:headEnd/>
            <a:tailEnd/>
          </a:ln>
        </p:spPr>
      </p:pic>
      <p:sp>
        <p:nvSpPr>
          <p:cNvPr id="5" name="TextBox 4"/>
          <p:cNvSpPr txBox="1"/>
          <p:nvPr/>
        </p:nvSpPr>
        <p:spPr>
          <a:xfrm>
            <a:off x="533400" y="0"/>
            <a:ext cx="8763000" cy="707886"/>
          </a:xfrm>
          <a:prstGeom prst="rect">
            <a:avLst/>
          </a:prstGeom>
          <a:noFill/>
        </p:spPr>
        <p:txBody>
          <a:bodyPr>
            <a:spAutoFit/>
          </a:bodyPr>
          <a:lstStyle/>
          <a:p>
            <a:pPr algn="ctr">
              <a:defRPr/>
            </a:pPr>
            <a:r>
              <a:rPr lang="en-US"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Upstairs</a:t>
            </a:r>
          </a:p>
        </p:txBody>
      </p:sp>
      <p:pic>
        <p:nvPicPr>
          <p:cNvPr id="11270" name="Picture 2"/>
          <p:cNvPicPr>
            <a:picLocks noChangeAspect="1" noChangeArrowheads="1"/>
          </p:cNvPicPr>
          <p:nvPr/>
        </p:nvPicPr>
        <p:blipFill>
          <a:blip r:embed="rId3"/>
          <a:srcRect/>
          <a:stretch>
            <a:fillRect/>
          </a:stretch>
        </p:blipFill>
        <p:spPr bwMode="auto">
          <a:xfrm>
            <a:off x="2590800" y="685800"/>
            <a:ext cx="5638800" cy="57261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endParaRPr lang="en-US"/>
          </a:p>
        </p:txBody>
      </p:sp>
      <p:sp>
        <p:nvSpPr>
          <p:cNvPr id="12291" name="Rectangle 3"/>
          <p:cNvSpPr>
            <a:spLocks noGrp="1" noChangeArrowheads="1"/>
          </p:cNvSpPr>
          <p:nvPr>
            <p:ph type="body" idx="1"/>
          </p:nvPr>
        </p:nvSpPr>
        <p:spPr/>
        <p:txBody>
          <a:bodyPr/>
          <a:lstStyle/>
          <a:p>
            <a:pPr eaLnBrk="1" hangingPunct="1"/>
            <a:endParaRPr lang="en-US"/>
          </a:p>
        </p:txBody>
      </p:sp>
      <p:pic>
        <p:nvPicPr>
          <p:cNvPr id="12292" name="Picture 4" descr="First slide_inside pages"/>
          <p:cNvPicPr>
            <a:picLocks noChangeAspect="1" noChangeArrowheads="1"/>
          </p:cNvPicPr>
          <p:nvPr/>
        </p:nvPicPr>
        <p:blipFill>
          <a:blip r:embed="rId2"/>
          <a:srcRect/>
          <a:stretch>
            <a:fillRect/>
          </a:stretch>
        </p:blipFill>
        <p:spPr bwMode="auto">
          <a:xfrm>
            <a:off x="0" y="-114300"/>
            <a:ext cx="9296400" cy="6972300"/>
          </a:xfrm>
          <a:prstGeom prst="rect">
            <a:avLst/>
          </a:prstGeom>
          <a:noFill/>
          <a:ln w="9525">
            <a:noFill/>
            <a:miter lim="800000"/>
            <a:headEnd/>
            <a:tailEnd/>
          </a:ln>
        </p:spPr>
      </p:pic>
      <p:sp>
        <p:nvSpPr>
          <p:cNvPr id="5" name="TextBox 4"/>
          <p:cNvSpPr txBox="1"/>
          <p:nvPr/>
        </p:nvSpPr>
        <p:spPr>
          <a:xfrm>
            <a:off x="533400" y="0"/>
            <a:ext cx="8763000" cy="707886"/>
          </a:xfrm>
          <a:prstGeom prst="rect">
            <a:avLst/>
          </a:prstGeom>
          <a:noFill/>
        </p:spPr>
        <p:txBody>
          <a:bodyPr>
            <a:spAutoFit/>
          </a:bodyPr>
          <a:lstStyle/>
          <a:p>
            <a:pPr algn="ctr">
              <a:defRPr/>
            </a:pPr>
            <a:r>
              <a:rPr lang="en-US"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Basement</a:t>
            </a:r>
          </a:p>
        </p:txBody>
      </p:sp>
      <p:pic>
        <p:nvPicPr>
          <p:cNvPr id="12294" name="Picture 2"/>
          <p:cNvPicPr>
            <a:picLocks noChangeAspect="1" noChangeArrowheads="1"/>
          </p:cNvPicPr>
          <p:nvPr/>
        </p:nvPicPr>
        <p:blipFill>
          <a:blip r:embed="rId3"/>
          <a:srcRect/>
          <a:stretch>
            <a:fillRect/>
          </a:stretch>
        </p:blipFill>
        <p:spPr bwMode="auto">
          <a:xfrm>
            <a:off x="1828800" y="762000"/>
            <a:ext cx="7315200" cy="51371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endParaRPr lang="en-US"/>
          </a:p>
        </p:txBody>
      </p:sp>
      <p:sp>
        <p:nvSpPr>
          <p:cNvPr id="13315" name="Rectangle 3"/>
          <p:cNvSpPr>
            <a:spLocks noGrp="1" noChangeArrowheads="1"/>
          </p:cNvSpPr>
          <p:nvPr>
            <p:ph type="body" idx="1"/>
          </p:nvPr>
        </p:nvSpPr>
        <p:spPr/>
        <p:txBody>
          <a:bodyPr/>
          <a:lstStyle/>
          <a:p>
            <a:pPr eaLnBrk="1" hangingPunct="1"/>
            <a:endParaRPr lang="en-US"/>
          </a:p>
        </p:txBody>
      </p:sp>
      <p:pic>
        <p:nvPicPr>
          <p:cNvPr id="13316" name="Picture 4" descr="First slide_inside pages"/>
          <p:cNvPicPr>
            <a:picLocks noChangeAspect="1" noChangeArrowheads="1"/>
          </p:cNvPicPr>
          <p:nvPr/>
        </p:nvPicPr>
        <p:blipFill>
          <a:blip r:embed="rId3"/>
          <a:srcRect/>
          <a:stretch>
            <a:fillRect/>
          </a:stretch>
        </p:blipFill>
        <p:spPr bwMode="auto">
          <a:xfrm>
            <a:off x="0" y="0"/>
            <a:ext cx="9296400" cy="6972300"/>
          </a:xfrm>
          <a:prstGeom prst="rect">
            <a:avLst/>
          </a:prstGeom>
          <a:noFill/>
          <a:ln w="9525">
            <a:noFill/>
            <a:miter lim="800000"/>
            <a:headEnd/>
            <a:tailEnd/>
          </a:ln>
        </p:spPr>
      </p:pic>
      <p:sp>
        <p:nvSpPr>
          <p:cNvPr id="5" name="TextBox 4"/>
          <p:cNvSpPr txBox="1"/>
          <p:nvPr/>
        </p:nvSpPr>
        <p:spPr>
          <a:xfrm>
            <a:off x="533400" y="0"/>
            <a:ext cx="8763000" cy="707886"/>
          </a:xfrm>
          <a:prstGeom prst="rect">
            <a:avLst/>
          </a:prstGeom>
          <a:noFill/>
        </p:spPr>
        <p:txBody>
          <a:bodyPr>
            <a:spAutoFit/>
          </a:bodyPr>
          <a:lstStyle/>
          <a:p>
            <a:pPr>
              <a:defRPr/>
            </a:pPr>
            <a:r>
              <a:rPr lang="en-US"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Programmatic Issues/Challenges</a:t>
            </a:r>
          </a:p>
        </p:txBody>
      </p:sp>
      <p:sp>
        <p:nvSpPr>
          <p:cNvPr id="6" name="TextBox 5"/>
          <p:cNvSpPr txBox="1"/>
          <p:nvPr/>
        </p:nvSpPr>
        <p:spPr>
          <a:xfrm>
            <a:off x="381000" y="838200"/>
            <a:ext cx="4267200" cy="707886"/>
          </a:xfrm>
          <a:prstGeom prst="rect">
            <a:avLst/>
          </a:prstGeom>
          <a:noFill/>
        </p:spPr>
        <p:txBody>
          <a:bodyPr>
            <a:spAutoFit/>
          </a:bodyPr>
          <a:lstStyle/>
          <a:p>
            <a:pPr algn="ctr">
              <a:defRPr/>
            </a:pPr>
            <a:r>
              <a:rPr lang="en-US"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 Family</a:t>
            </a:r>
          </a:p>
        </p:txBody>
      </p:sp>
      <p:sp>
        <p:nvSpPr>
          <p:cNvPr id="7" name="TextBox 6"/>
          <p:cNvSpPr txBox="1"/>
          <p:nvPr/>
        </p:nvSpPr>
        <p:spPr>
          <a:xfrm>
            <a:off x="4724400" y="838200"/>
            <a:ext cx="4152900" cy="707886"/>
          </a:xfrm>
          <a:prstGeom prst="rect">
            <a:avLst/>
          </a:prstGeom>
          <a:noFill/>
        </p:spPr>
        <p:txBody>
          <a:bodyPr>
            <a:spAutoFit/>
          </a:bodyPr>
          <a:lstStyle/>
          <a:p>
            <a:pPr>
              <a:defRPr/>
            </a:pPr>
            <a:r>
              <a:rPr lang="en-US"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 Rest Assured</a:t>
            </a:r>
          </a:p>
        </p:txBody>
      </p:sp>
      <p:sp>
        <p:nvSpPr>
          <p:cNvPr id="13320" name="TextBox 8"/>
          <p:cNvSpPr txBox="1">
            <a:spLocks noChangeArrowheads="1"/>
          </p:cNvSpPr>
          <p:nvPr/>
        </p:nvSpPr>
        <p:spPr bwMode="auto">
          <a:xfrm>
            <a:off x="5029200" y="1676400"/>
            <a:ext cx="3124200" cy="2862263"/>
          </a:xfrm>
          <a:prstGeom prst="rect">
            <a:avLst/>
          </a:prstGeom>
          <a:noFill/>
          <a:ln w="9525">
            <a:noFill/>
            <a:miter lim="800000"/>
            <a:headEnd/>
            <a:tailEnd/>
          </a:ln>
        </p:spPr>
        <p:txBody>
          <a:bodyPr>
            <a:prstTxWarp prst="textNoShape">
              <a:avLst/>
            </a:prstTxWarp>
            <a:spAutoFit/>
          </a:bodyPr>
          <a:lstStyle/>
          <a:p>
            <a:pPr>
              <a:buFont typeface="Arial" charset="0"/>
              <a:buChar char="•"/>
            </a:pPr>
            <a:r>
              <a:rPr lang="en-US"/>
              <a:t>Interface with AI phone</a:t>
            </a:r>
          </a:p>
          <a:p>
            <a:pPr>
              <a:buFont typeface="Arial" charset="0"/>
              <a:buChar char="•"/>
            </a:pPr>
            <a:endParaRPr lang="en-US"/>
          </a:p>
          <a:p>
            <a:pPr>
              <a:buFont typeface="Arial" charset="0"/>
              <a:buChar char="•"/>
            </a:pPr>
            <a:r>
              <a:rPr lang="en-US"/>
              <a:t>3 floor installation – electrician</a:t>
            </a:r>
          </a:p>
          <a:p>
            <a:pPr>
              <a:buFont typeface="Arial" charset="0"/>
              <a:buChar char="•"/>
            </a:pPr>
            <a:endParaRPr lang="en-US"/>
          </a:p>
          <a:p>
            <a:pPr>
              <a:buFont typeface="Arial" charset="0"/>
              <a:buChar char="•"/>
            </a:pPr>
            <a:r>
              <a:rPr lang="en-US"/>
              <a:t>Monitoring schedule</a:t>
            </a:r>
          </a:p>
          <a:p>
            <a:pPr>
              <a:buFont typeface="Arial" charset="0"/>
              <a:buChar char="•"/>
            </a:pPr>
            <a:endParaRPr lang="en-US"/>
          </a:p>
          <a:p>
            <a:pPr>
              <a:buFont typeface="Arial" charset="0"/>
              <a:buChar char="•"/>
            </a:pPr>
            <a:r>
              <a:rPr lang="en-US"/>
              <a:t>Detailed care protocols</a:t>
            </a:r>
          </a:p>
          <a:p>
            <a:pPr>
              <a:buFont typeface="Arial" charset="0"/>
              <a:buChar char="•"/>
            </a:pPr>
            <a:endParaRPr lang="en-US"/>
          </a:p>
          <a:p>
            <a:pPr>
              <a:buFont typeface="Arial" charset="0"/>
              <a:buChar char="•"/>
            </a:pPr>
            <a:r>
              <a:rPr lang="en-US"/>
              <a:t>Communication with family</a:t>
            </a:r>
          </a:p>
        </p:txBody>
      </p:sp>
      <p:sp>
        <p:nvSpPr>
          <p:cNvPr id="13321" name="TextBox 9"/>
          <p:cNvSpPr txBox="1">
            <a:spLocks noChangeArrowheads="1"/>
          </p:cNvSpPr>
          <p:nvPr/>
        </p:nvSpPr>
        <p:spPr bwMode="auto">
          <a:xfrm>
            <a:off x="685800" y="1752600"/>
            <a:ext cx="3733800" cy="4246563"/>
          </a:xfrm>
          <a:prstGeom prst="rect">
            <a:avLst/>
          </a:prstGeom>
          <a:noFill/>
          <a:ln w="9525">
            <a:noFill/>
            <a:miter lim="800000"/>
            <a:headEnd/>
            <a:tailEnd/>
          </a:ln>
        </p:spPr>
        <p:txBody>
          <a:bodyPr>
            <a:prstTxWarp prst="textNoShape">
              <a:avLst/>
            </a:prstTxWarp>
            <a:spAutoFit/>
          </a:bodyPr>
          <a:lstStyle/>
          <a:p>
            <a:pPr>
              <a:buFont typeface="Arial" charset="0"/>
              <a:buChar char="•"/>
            </a:pPr>
            <a:r>
              <a:rPr lang="en-US"/>
              <a:t>Self Directed Waiver funding</a:t>
            </a:r>
          </a:p>
          <a:p>
            <a:pPr>
              <a:buFont typeface="Arial" charset="0"/>
              <a:buChar char="•"/>
            </a:pPr>
            <a:endParaRPr lang="en-US"/>
          </a:p>
          <a:p>
            <a:pPr>
              <a:buFont typeface="Arial" charset="0"/>
              <a:buChar char="•"/>
            </a:pPr>
            <a:r>
              <a:rPr lang="en-US"/>
              <a:t>Protecting family privacy</a:t>
            </a:r>
          </a:p>
          <a:p>
            <a:pPr>
              <a:buFont typeface="Arial" charset="0"/>
              <a:buChar char="•"/>
            </a:pPr>
            <a:endParaRPr lang="en-US"/>
          </a:p>
          <a:p>
            <a:pPr>
              <a:buFont typeface="Arial" charset="0"/>
              <a:buChar char="•"/>
            </a:pPr>
            <a:r>
              <a:rPr lang="en-US"/>
              <a:t>Designing care protocols</a:t>
            </a:r>
          </a:p>
          <a:p>
            <a:pPr lvl="1">
              <a:buFont typeface="Arial" charset="0"/>
              <a:buChar char="•"/>
            </a:pPr>
            <a:r>
              <a:rPr lang="en-US"/>
              <a:t>Grade card</a:t>
            </a:r>
          </a:p>
          <a:p>
            <a:pPr lvl="1">
              <a:buFont typeface="Arial" charset="0"/>
              <a:buChar char="•"/>
            </a:pPr>
            <a:r>
              <a:rPr lang="en-US"/>
              <a:t>Practicing routines</a:t>
            </a:r>
          </a:p>
          <a:p>
            <a:pPr lvl="1">
              <a:buFont typeface="Arial" charset="0"/>
              <a:buChar char="•"/>
            </a:pPr>
            <a:endParaRPr lang="en-US"/>
          </a:p>
          <a:p>
            <a:pPr>
              <a:buFont typeface="Arial" charset="0"/>
              <a:buChar char="•"/>
            </a:pPr>
            <a:r>
              <a:rPr lang="en-US"/>
              <a:t>Coordinating with other providers</a:t>
            </a:r>
          </a:p>
          <a:p>
            <a:pPr lvl="1">
              <a:buFont typeface="Arial" charset="0"/>
              <a:buChar char="•"/>
            </a:pPr>
            <a:r>
              <a:rPr lang="en-US"/>
              <a:t>Taxi service</a:t>
            </a:r>
          </a:p>
          <a:p>
            <a:pPr lvl="1">
              <a:buFont typeface="Arial" charset="0"/>
              <a:buChar char="•"/>
            </a:pPr>
            <a:r>
              <a:rPr lang="en-US"/>
              <a:t>Local licensing</a:t>
            </a:r>
          </a:p>
          <a:p>
            <a:pPr lvl="1">
              <a:buFont typeface="Arial" charset="0"/>
              <a:buChar char="•"/>
            </a:pPr>
            <a:r>
              <a:rPr lang="en-US"/>
              <a:t>Police</a:t>
            </a:r>
          </a:p>
          <a:p>
            <a:pPr lvl="1">
              <a:buFont typeface="Arial" charset="0"/>
              <a:buChar char="•"/>
            </a:pPr>
            <a:endParaRPr lang="en-US"/>
          </a:p>
          <a:p>
            <a:pPr lvl="1">
              <a:buFont typeface="Arial" charset="0"/>
              <a:buChar char="•"/>
            </a:pPr>
            <a:endParaRPr lang="en-US"/>
          </a:p>
          <a:p>
            <a:pPr>
              <a:buFont typeface="Arial" charset="0"/>
              <a:buChar char="•"/>
            </a:pPr>
            <a:endParaRPr lang="en-US"/>
          </a:p>
        </p:txBody>
      </p:sp>
      <p:sp>
        <p:nvSpPr>
          <p:cNvPr id="11" name="Rounded Rectangle 10"/>
          <p:cNvSpPr/>
          <p:nvPr/>
        </p:nvSpPr>
        <p:spPr>
          <a:xfrm>
            <a:off x="7196614" y="4953000"/>
            <a:ext cx="1947386" cy="1550670"/>
          </a:xfrm>
          <a:prstGeom prst="roundRect">
            <a:avLst>
              <a:gd name="adj" fmla="val 10000"/>
            </a:avLst>
          </a:prstGeom>
          <a:blipFill rotWithShape="0">
            <a:blip r:embed="rId4" cstate="print"/>
            <a:stretch>
              <a:fillRect/>
            </a:stretch>
          </a:blipFill>
          <a:scene3d>
            <a:camera prst="orthographicFront"/>
            <a:lightRig rig="threePt" dir="t"/>
          </a:scene3d>
          <a:sp3d>
            <a:bevelT/>
          </a:sp3d>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endParaRPr lang="en-US"/>
          </a:p>
        </p:txBody>
      </p:sp>
      <p:sp>
        <p:nvSpPr>
          <p:cNvPr id="14339" name="Rectangle 3"/>
          <p:cNvSpPr>
            <a:spLocks noGrp="1" noChangeArrowheads="1"/>
          </p:cNvSpPr>
          <p:nvPr>
            <p:ph type="body" idx="1"/>
          </p:nvPr>
        </p:nvSpPr>
        <p:spPr/>
        <p:txBody>
          <a:bodyPr/>
          <a:lstStyle/>
          <a:p>
            <a:pPr eaLnBrk="1" hangingPunct="1"/>
            <a:endParaRPr lang="en-US"/>
          </a:p>
        </p:txBody>
      </p:sp>
      <p:pic>
        <p:nvPicPr>
          <p:cNvPr id="14340" name="Picture 4" descr="First slide_inside pages"/>
          <p:cNvPicPr>
            <a:picLocks noChangeAspect="1" noChangeArrowheads="1"/>
          </p:cNvPicPr>
          <p:nvPr/>
        </p:nvPicPr>
        <p:blipFill>
          <a:blip r:embed="rId2"/>
          <a:srcRect/>
          <a:stretch>
            <a:fillRect/>
          </a:stretch>
        </p:blipFill>
        <p:spPr bwMode="auto">
          <a:xfrm>
            <a:off x="0" y="-76200"/>
            <a:ext cx="9296400" cy="6972300"/>
          </a:xfrm>
          <a:prstGeom prst="rect">
            <a:avLst/>
          </a:prstGeom>
          <a:noFill/>
          <a:ln w="9525">
            <a:noFill/>
            <a:miter lim="800000"/>
            <a:headEnd/>
            <a:tailEnd/>
          </a:ln>
        </p:spPr>
      </p:pic>
      <p:sp>
        <p:nvSpPr>
          <p:cNvPr id="6" name="TextBox 5"/>
          <p:cNvSpPr txBox="1"/>
          <p:nvPr/>
        </p:nvSpPr>
        <p:spPr>
          <a:xfrm>
            <a:off x="152400" y="0"/>
            <a:ext cx="8763000" cy="707886"/>
          </a:xfrm>
          <a:prstGeom prst="rect">
            <a:avLst/>
          </a:prstGeom>
          <a:noFill/>
        </p:spPr>
        <p:txBody>
          <a:bodyPr>
            <a:spAutoFit/>
          </a:bodyPr>
          <a:lstStyle/>
          <a:p>
            <a:pPr algn="ctr">
              <a:defRPr/>
            </a:pPr>
            <a:r>
              <a:rPr lang="en-US"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Outcomes for Mary</a:t>
            </a:r>
          </a:p>
        </p:txBody>
      </p:sp>
      <p:sp>
        <p:nvSpPr>
          <p:cNvPr id="8" name="Rounded Rectangle 7"/>
          <p:cNvSpPr/>
          <p:nvPr/>
        </p:nvSpPr>
        <p:spPr>
          <a:xfrm>
            <a:off x="7196614" y="4953000"/>
            <a:ext cx="1947386" cy="1550670"/>
          </a:xfrm>
          <a:prstGeom prst="roundRect">
            <a:avLst>
              <a:gd name="adj" fmla="val 10000"/>
            </a:avLst>
          </a:prstGeom>
          <a:blipFill rotWithShape="0">
            <a:blip r:embed="rId3" cstate="print"/>
            <a:stretch>
              <a:fillRect/>
            </a:stretch>
          </a:blipFill>
          <a:scene3d>
            <a:camera prst="orthographicFront"/>
            <a:lightRig rig="threePt" dir="t"/>
          </a:scene3d>
          <a:sp3d>
            <a:bevelT/>
          </a:sp3d>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aphicFrame>
        <p:nvGraphicFramePr>
          <p:cNvPr id="9" name="Diagram 8"/>
          <p:cNvGraphicFramePr/>
          <p:nvPr/>
        </p:nvGraphicFramePr>
        <p:xfrm>
          <a:off x="1828800" y="762000"/>
          <a:ext cx="6096000" cy="4064000"/>
        </p:xfrm>
        <a:graphic>
          <a:graphicData uri="http://schemas.openxmlformats.org/drawingml/2006/diagram">
            <a:relIds xmlns:dgm="http://schemas.openxmlformats.org/drawingml/2006/diagram" xmlns:r="http://schemas.openxmlformats.org/officeDocument/2006/relationships" r:dm="rId4" r:lo="rId5" r:qs="rId6" r:cs="rId7"/>
          </a:graphicData>
        </a:graphic>
      </p:graphicFrame>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endParaRPr lang="en-US"/>
          </a:p>
        </p:txBody>
      </p:sp>
      <p:sp>
        <p:nvSpPr>
          <p:cNvPr id="15363" name="Rectangle 3"/>
          <p:cNvSpPr>
            <a:spLocks noGrp="1" noChangeArrowheads="1"/>
          </p:cNvSpPr>
          <p:nvPr>
            <p:ph type="body" idx="1"/>
          </p:nvPr>
        </p:nvSpPr>
        <p:spPr/>
        <p:txBody>
          <a:bodyPr/>
          <a:lstStyle/>
          <a:p>
            <a:pPr eaLnBrk="1" hangingPunct="1"/>
            <a:endParaRPr lang="en-US"/>
          </a:p>
        </p:txBody>
      </p:sp>
      <p:pic>
        <p:nvPicPr>
          <p:cNvPr id="15364" name="Picture 4" descr="First slide_inside pages"/>
          <p:cNvPicPr>
            <a:picLocks noChangeAspect="1" noChangeArrowheads="1"/>
          </p:cNvPicPr>
          <p:nvPr/>
        </p:nvPicPr>
        <p:blipFill>
          <a:blip r:embed="rId2"/>
          <a:srcRect/>
          <a:stretch>
            <a:fillRect/>
          </a:stretch>
        </p:blipFill>
        <p:spPr bwMode="auto">
          <a:xfrm>
            <a:off x="0" y="-76200"/>
            <a:ext cx="9296400" cy="6972300"/>
          </a:xfrm>
          <a:prstGeom prst="rect">
            <a:avLst/>
          </a:prstGeom>
          <a:noFill/>
          <a:ln w="9525">
            <a:noFill/>
            <a:miter lim="800000"/>
            <a:headEnd/>
            <a:tailEnd/>
          </a:ln>
        </p:spPr>
      </p:pic>
      <p:sp>
        <p:nvSpPr>
          <p:cNvPr id="5" name="Rounded Rectangle 4"/>
          <p:cNvSpPr/>
          <p:nvPr/>
        </p:nvSpPr>
        <p:spPr>
          <a:xfrm>
            <a:off x="7196614" y="4953000"/>
            <a:ext cx="1947386" cy="1550670"/>
          </a:xfrm>
          <a:prstGeom prst="roundRect">
            <a:avLst>
              <a:gd name="adj" fmla="val 10000"/>
            </a:avLst>
          </a:prstGeom>
          <a:blipFill rotWithShape="0">
            <a:blip r:embed="rId3" cstate="print"/>
            <a:stretch>
              <a:fillRect/>
            </a:stretch>
          </a:blipFill>
          <a:scene3d>
            <a:camera prst="orthographicFront"/>
            <a:lightRig rig="threePt" dir="t"/>
          </a:scene3d>
          <a:sp3d>
            <a:bevelT/>
          </a:sp3d>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6" name="TextBox 5"/>
          <p:cNvSpPr txBox="1"/>
          <p:nvPr/>
        </p:nvSpPr>
        <p:spPr>
          <a:xfrm>
            <a:off x="533400" y="0"/>
            <a:ext cx="8763000" cy="707886"/>
          </a:xfrm>
          <a:prstGeom prst="rect">
            <a:avLst/>
          </a:prstGeom>
          <a:noFill/>
        </p:spPr>
        <p:txBody>
          <a:bodyPr>
            <a:spAutoFit/>
          </a:bodyPr>
          <a:lstStyle/>
          <a:p>
            <a:pPr algn="ctr">
              <a:defRPr/>
            </a:pPr>
            <a:r>
              <a:rPr lang="en-US"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Outcomes for Family</a:t>
            </a:r>
          </a:p>
        </p:txBody>
      </p:sp>
      <p:sp>
        <p:nvSpPr>
          <p:cNvPr id="15369" name="TextBox 6"/>
          <p:cNvSpPr txBox="1">
            <a:spLocks noChangeArrowheads="1"/>
          </p:cNvSpPr>
          <p:nvPr/>
        </p:nvSpPr>
        <p:spPr bwMode="auto">
          <a:xfrm>
            <a:off x="609600" y="914400"/>
            <a:ext cx="8153400" cy="3694113"/>
          </a:xfrm>
          <a:prstGeom prst="rect">
            <a:avLst/>
          </a:prstGeom>
          <a:noFill/>
          <a:ln w="9525">
            <a:noFill/>
            <a:miter lim="800000"/>
            <a:headEnd/>
            <a:tailEnd/>
          </a:ln>
        </p:spPr>
        <p:txBody>
          <a:bodyPr>
            <a:prstTxWarp prst="textNoShape">
              <a:avLst/>
            </a:prstTxWarp>
            <a:spAutoFit/>
          </a:bodyPr>
          <a:lstStyle/>
          <a:p>
            <a:pPr>
              <a:buFont typeface="Arial" charset="0"/>
              <a:buChar char="•"/>
            </a:pPr>
            <a:r>
              <a:rPr lang="en-US"/>
              <a:t>Peace of mind</a:t>
            </a:r>
          </a:p>
          <a:p>
            <a:pPr>
              <a:buFont typeface="Arial" charset="0"/>
              <a:buChar char="•"/>
            </a:pPr>
            <a:endParaRPr lang="en-US"/>
          </a:p>
          <a:p>
            <a:pPr>
              <a:buFont typeface="Arial" charset="0"/>
              <a:buChar char="•"/>
            </a:pPr>
            <a:r>
              <a:rPr lang="en-US"/>
              <a:t>Family remote support</a:t>
            </a:r>
          </a:p>
          <a:p>
            <a:pPr>
              <a:buFont typeface="Arial" charset="0"/>
              <a:buChar char="•"/>
            </a:pPr>
            <a:endParaRPr lang="en-US"/>
          </a:p>
          <a:p>
            <a:pPr>
              <a:buFont typeface="Arial" charset="0"/>
              <a:buChar char="•"/>
            </a:pPr>
            <a:r>
              <a:rPr lang="en-US"/>
              <a:t>On-demand Tele-caregivers</a:t>
            </a:r>
          </a:p>
          <a:p>
            <a:pPr>
              <a:buFont typeface="Arial" charset="0"/>
              <a:buChar char="•"/>
            </a:pPr>
            <a:endParaRPr lang="en-US"/>
          </a:p>
          <a:p>
            <a:pPr>
              <a:buFont typeface="Arial" charset="0"/>
              <a:buChar char="•"/>
            </a:pPr>
            <a:r>
              <a:rPr lang="en-US"/>
              <a:t>Both parents can continue to work</a:t>
            </a:r>
          </a:p>
          <a:p>
            <a:pPr>
              <a:buFont typeface="Arial" charset="0"/>
              <a:buChar char="•"/>
            </a:pPr>
            <a:endParaRPr lang="en-US"/>
          </a:p>
          <a:p>
            <a:pPr>
              <a:buFont typeface="Arial" charset="0"/>
              <a:buChar char="•"/>
            </a:pPr>
            <a:r>
              <a:rPr lang="en-US"/>
              <a:t>Stopped revolving door of direct care staff</a:t>
            </a:r>
          </a:p>
          <a:p>
            <a:pPr lvl="1">
              <a:buFont typeface="Arial" charset="0"/>
              <a:buChar char="•"/>
            </a:pPr>
            <a:r>
              <a:rPr lang="en-US"/>
              <a:t>Scheduling, no-shows, etc.</a:t>
            </a:r>
          </a:p>
          <a:p>
            <a:pPr>
              <a:buFont typeface="Arial" charset="0"/>
              <a:buChar char="•"/>
            </a:pPr>
            <a:endParaRPr lang="en-US"/>
          </a:p>
          <a:p>
            <a:pPr>
              <a:buFont typeface="Arial" charset="0"/>
              <a:buChar char="•"/>
            </a:pPr>
            <a:r>
              <a:rPr lang="en-US"/>
              <a:t>Cost savings after 1.5 years (purchased equipment)</a:t>
            </a:r>
          </a:p>
          <a:p>
            <a:pPr>
              <a:buFont typeface="Arial" charset="0"/>
              <a:buChar char="•"/>
            </a:pPr>
            <a:endParaRPr lang="en-US"/>
          </a:p>
        </p:txBody>
      </p:sp>
      <p:pic>
        <p:nvPicPr>
          <p:cNvPr id="15370" name="Picture 7" descr="imagesCANLEF7Q.jpg"/>
          <p:cNvPicPr>
            <a:picLocks noChangeAspect="1"/>
          </p:cNvPicPr>
          <p:nvPr/>
        </p:nvPicPr>
        <p:blipFill>
          <a:blip r:embed="rId4"/>
          <a:srcRect/>
          <a:stretch>
            <a:fillRect/>
          </a:stretch>
        </p:blipFill>
        <p:spPr bwMode="auto">
          <a:xfrm>
            <a:off x="6324600" y="838200"/>
            <a:ext cx="2209800" cy="37639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endParaRPr lang="en-US"/>
          </a:p>
        </p:txBody>
      </p:sp>
      <p:sp>
        <p:nvSpPr>
          <p:cNvPr id="16387" name="Rectangle 3"/>
          <p:cNvSpPr>
            <a:spLocks noGrp="1" noChangeArrowheads="1"/>
          </p:cNvSpPr>
          <p:nvPr>
            <p:ph type="body" idx="1"/>
          </p:nvPr>
        </p:nvSpPr>
        <p:spPr/>
        <p:txBody>
          <a:bodyPr/>
          <a:lstStyle/>
          <a:p>
            <a:pPr eaLnBrk="1" hangingPunct="1"/>
            <a:endParaRPr lang="en-US"/>
          </a:p>
        </p:txBody>
      </p:sp>
      <p:pic>
        <p:nvPicPr>
          <p:cNvPr id="16388" name="Picture 4" descr="First slide_inside pages"/>
          <p:cNvPicPr>
            <a:picLocks noChangeAspect="1" noChangeArrowheads="1"/>
          </p:cNvPicPr>
          <p:nvPr/>
        </p:nvPicPr>
        <p:blipFill>
          <a:blip r:embed="rId3"/>
          <a:srcRect/>
          <a:stretch>
            <a:fillRect/>
          </a:stretch>
        </p:blipFill>
        <p:spPr bwMode="auto">
          <a:xfrm>
            <a:off x="0" y="-114300"/>
            <a:ext cx="9296400" cy="6972300"/>
          </a:xfrm>
          <a:prstGeom prst="rect">
            <a:avLst/>
          </a:prstGeom>
          <a:noFill/>
          <a:ln w="9525">
            <a:noFill/>
            <a:miter lim="800000"/>
            <a:headEnd/>
            <a:tailEnd/>
          </a:ln>
        </p:spPr>
      </p:pic>
      <p:sp>
        <p:nvSpPr>
          <p:cNvPr id="5" name="TextBox 4"/>
          <p:cNvSpPr txBox="1"/>
          <p:nvPr/>
        </p:nvSpPr>
        <p:spPr>
          <a:xfrm>
            <a:off x="381000" y="0"/>
            <a:ext cx="5943600" cy="707886"/>
          </a:xfrm>
          <a:prstGeom prst="rect">
            <a:avLst/>
          </a:prstGeom>
          <a:noFill/>
        </p:spPr>
        <p:txBody>
          <a:bodyPr>
            <a:spAutoFit/>
          </a:bodyPr>
          <a:lstStyle/>
          <a:p>
            <a:pPr>
              <a:defRPr/>
            </a:pPr>
            <a:r>
              <a:rPr lang="en-US"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 MEET BOB </a:t>
            </a:r>
          </a:p>
        </p:txBody>
      </p:sp>
      <p:sp>
        <p:nvSpPr>
          <p:cNvPr id="16390" name="TextBox 6"/>
          <p:cNvSpPr txBox="1">
            <a:spLocks noChangeArrowheads="1"/>
          </p:cNvSpPr>
          <p:nvPr/>
        </p:nvSpPr>
        <p:spPr bwMode="auto">
          <a:xfrm>
            <a:off x="609600" y="609600"/>
            <a:ext cx="5562600" cy="5908675"/>
          </a:xfrm>
          <a:prstGeom prst="rect">
            <a:avLst/>
          </a:prstGeom>
          <a:noFill/>
          <a:ln w="9525">
            <a:noFill/>
            <a:miter lim="800000"/>
            <a:headEnd/>
            <a:tailEnd/>
          </a:ln>
        </p:spPr>
        <p:txBody>
          <a:bodyPr>
            <a:prstTxWarp prst="textNoShape">
              <a:avLst/>
            </a:prstTxWarp>
            <a:spAutoFit/>
          </a:bodyPr>
          <a:lstStyle/>
          <a:p>
            <a:r>
              <a:rPr lang="en-US"/>
              <a:t>Age:  		34</a:t>
            </a:r>
            <a:endParaRPr lang="en-US" i="1"/>
          </a:p>
          <a:p>
            <a:endParaRPr lang="en-US" i="1"/>
          </a:p>
          <a:p>
            <a:r>
              <a:rPr lang="en-US"/>
              <a:t>Primary:  	Mild MR</a:t>
            </a:r>
            <a:endParaRPr lang="en-US" i="1"/>
          </a:p>
          <a:p>
            <a:endParaRPr lang="en-US" i="1"/>
          </a:p>
          <a:p>
            <a:r>
              <a:rPr lang="en-US"/>
              <a:t>Secondary:  	Cerebral Palsy, Hearing 			impairment</a:t>
            </a:r>
            <a:endParaRPr lang="en-US" i="1"/>
          </a:p>
          <a:p>
            <a:endParaRPr lang="en-US" i="1"/>
          </a:p>
          <a:p>
            <a:r>
              <a:rPr lang="en-US"/>
              <a:t>Behavioral:	Manipulative, physical assault, 		refusals, verbal abuse, temper 		outburst, exploitation by others</a:t>
            </a:r>
            <a:endParaRPr lang="en-US" i="1"/>
          </a:p>
          <a:p>
            <a:endParaRPr lang="en-US" i="1"/>
          </a:p>
          <a:p>
            <a:r>
              <a:rPr lang="en-US"/>
              <a:t>Medical:		None</a:t>
            </a:r>
            <a:endParaRPr lang="en-US" i="1"/>
          </a:p>
          <a:p>
            <a:endParaRPr lang="en-US" i="1"/>
          </a:p>
          <a:p>
            <a:r>
              <a:rPr lang="en-US"/>
              <a:t>Desires:		</a:t>
            </a:r>
            <a:r>
              <a:rPr lang="en-US" i="1"/>
              <a:t>Independence, NO roommates, 		alone time without staff</a:t>
            </a:r>
          </a:p>
          <a:p>
            <a:endParaRPr lang="en-US" i="1"/>
          </a:p>
          <a:p>
            <a:r>
              <a:rPr lang="en-US"/>
              <a:t>Living Situation:	</a:t>
            </a:r>
            <a:r>
              <a:rPr lang="en-US" i="1"/>
              <a:t>Supported Living (no roommates)</a:t>
            </a:r>
          </a:p>
          <a:p>
            <a:endParaRPr lang="en-US"/>
          </a:p>
          <a:p>
            <a:endParaRPr lang="en-US"/>
          </a:p>
          <a:p>
            <a:endParaRPr lang="en-US"/>
          </a:p>
          <a:p>
            <a:endParaRPr lang="en-US"/>
          </a:p>
        </p:txBody>
      </p:sp>
      <p:pic>
        <p:nvPicPr>
          <p:cNvPr id="16391" name="Picture 2" descr="C:\Users\dwright\Desktop\bl010112.jpg"/>
          <p:cNvPicPr>
            <a:picLocks noChangeAspect="1" noChangeArrowheads="1"/>
          </p:cNvPicPr>
          <p:nvPr/>
        </p:nvPicPr>
        <p:blipFill>
          <a:blip r:embed="rId4"/>
          <a:srcRect/>
          <a:stretch>
            <a:fillRect/>
          </a:stretch>
        </p:blipFill>
        <p:spPr bwMode="auto">
          <a:xfrm>
            <a:off x="6989763" y="720725"/>
            <a:ext cx="1524000" cy="1143000"/>
          </a:xfrm>
          <a:prstGeom prst="rect">
            <a:avLst/>
          </a:prstGeom>
          <a:noFill/>
          <a:ln w="9525">
            <a:noFill/>
            <a:miter lim="800000"/>
            <a:headEnd/>
            <a:tailEnd/>
          </a:ln>
        </p:spPr>
      </p:pic>
      <p:sp>
        <p:nvSpPr>
          <p:cNvPr id="10" name="Rounded Rectangle 9"/>
          <p:cNvSpPr>
            <a:spLocks noChangeArrowheads="1"/>
          </p:cNvSpPr>
          <p:nvPr/>
        </p:nvSpPr>
        <p:spPr bwMode="auto">
          <a:xfrm>
            <a:off x="7010400" y="4876800"/>
            <a:ext cx="1947863" cy="1550988"/>
          </a:xfrm>
          <a:prstGeom prst="roundRect">
            <a:avLst>
              <a:gd name="adj" fmla="val 10000"/>
            </a:avLst>
          </a:prstGeom>
          <a:blipFill dpi="0" rotWithShape="0">
            <a:blip r:embed="rId5"/>
            <a:srcRect/>
            <a:stretch>
              <a:fillRect/>
            </a:stretch>
          </a:blipFill>
          <a:ln w="25400">
            <a:solidFill>
              <a:srgbClr val="FFFFFF"/>
            </a:solidFill>
            <a:round/>
            <a:headEnd/>
            <a:tailEnd/>
          </a:ln>
        </p:spPr>
        <p:txBody>
          <a:bodyPr>
            <a:prstTxWarp prst="textNoShape">
              <a:avLst/>
            </a:prstTxWarp>
          </a:bodyPr>
          <a:lstStyle/>
          <a:p>
            <a:endParaRPr lang="en-US"/>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eaLnBrk="1" hangingPunct="1"/>
            <a:endParaRPr lang="en-US"/>
          </a:p>
        </p:txBody>
      </p:sp>
      <p:sp>
        <p:nvSpPr>
          <p:cNvPr id="17411" name="Rectangle 3"/>
          <p:cNvSpPr>
            <a:spLocks noGrp="1" noChangeArrowheads="1"/>
          </p:cNvSpPr>
          <p:nvPr>
            <p:ph type="body" idx="1"/>
          </p:nvPr>
        </p:nvSpPr>
        <p:spPr/>
        <p:txBody>
          <a:bodyPr/>
          <a:lstStyle/>
          <a:p>
            <a:pPr eaLnBrk="1" hangingPunct="1"/>
            <a:endParaRPr lang="en-US"/>
          </a:p>
        </p:txBody>
      </p:sp>
      <p:pic>
        <p:nvPicPr>
          <p:cNvPr id="17412" name="Picture 4" descr="First slide_inside pages"/>
          <p:cNvPicPr>
            <a:picLocks noChangeAspect="1" noChangeArrowheads="1"/>
          </p:cNvPicPr>
          <p:nvPr/>
        </p:nvPicPr>
        <p:blipFill>
          <a:blip r:embed="rId3"/>
          <a:srcRect/>
          <a:stretch>
            <a:fillRect/>
          </a:stretch>
        </p:blipFill>
        <p:spPr bwMode="auto">
          <a:xfrm>
            <a:off x="0" y="-76200"/>
            <a:ext cx="9296400" cy="6972300"/>
          </a:xfrm>
          <a:prstGeom prst="rect">
            <a:avLst/>
          </a:prstGeom>
          <a:noFill/>
          <a:ln w="9525">
            <a:noFill/>
            <a:miter lim="800000"/>
            <a:headEnd/>
            <a:tailEnd/>
          </a:ln>
        </p:spPr>
      </p:pic>
      <p:sp>
        <p:nvSpPr>
          <p:cNvPr id="5" name="TextBox 4"/>
          <p:cNvSpPr txBox="1"/>
          <p:nvPr/>
        </p:nvSpPr>
        <p:spPr>
          <a:xfrm>
            <a:off x="304800" y="0"/>
            <a:ext cx="2971800" cy="707886"/>
          </a:xfrm>
          <a:prstGeom prst="rect">
            <a:avLst/>
          </a:prstGeom>
          <a:noFill/>
        </p:spPr>
        <p:txBody>
          <a:bodyPr>
            <a:spAutoFit/>
          </a:bodyPr>
          <a:lstStyle/>
          <a:p>
            <a:pPr>
              <a:defRPr/>
            </a:pPr>
            <a:r>
              <a:rPr lang="en-US"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Good At</a:t>
            </a:r>
          </a:p>
        </p:txBody>
      </p:sp>
      <p:sp>
        <p:nvSpPr>
          <p:cNvPr id="6" name="TextBox 5"/>
          <p:cNvSpPr txBox="1"/>
          <p:nvPr/>
        </p:nvSpPr>
        <p:spPr>
          <a:xfrm>
            <a:off x="304800" y="1524000"/>
            <a:ext cx="4191000" cy="707886"/>
          </a:xfrm>
          <a:prstGeom prst="rect">
            <a:avLst/>
          </a:prstGeom>
          <a:noFill/>
        </p:spPr>
        <p:txBody>
          <a:bodyPr>
            <a:spAutoFit/>
          </a:bodyPr>
          <a:lstStyle/>
          <a:p>
            <a:pPr>
              <a:defRPr/>
            </a:pPr>
            <a:r>
              <a:rPr lang="en-US"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Struggles With</a:t>
            </a:r>
          </a:p>
        </p:txBody>
      </p:sp>
      <p:sp>
        <p:nvSpPr>
          <p:cNvPr id="7" name="TextBox 6"/>
          <p:cNvSpPr txBox="1"/>
          <p:nvPr/>
        </p:nvSpPr>
        <p:spPr>
          <a:xfrm>
            <a:off x="304800" y="3810000"/>
            <a:ext cx="5943600" cy="707886"/>
          </a:xfrm>
          <a:prstGeom prst="rect">
            <a:avLst/>
          </a:prstGeom>
          <a:noFill/>
        </p:spPr>
        <p:txBody>
          <a:bodyPr>
            <a:spAutoFit/>
          </a:bodyPr>
          <a:lstStyle/>
          <a:p>
            <a:pPr>
              <a:defRPr/>
            </a:pPr>
            <a:r>
              <a:rPr lang="en-US"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Requires Assistance</a:t>
            </a:r>
          </a:p>
        </p:txBody>
      </p:sp>
      <p:sp>
        <p:nvSpPr>
          <p:cNvPr id="17416" name="TextBox 11"/>
          <p:cNvSpPr txBox="1">
            <a:spLocks noChangeArrowheads="1"/>
          </p:cNvSpPr>
          <p:nvPr/>
        </p:nvSpPr>
        <p:spPr bwMode="auto">
          <a:xfrm>
            <a:off x="457200" y="2362200"/>
            <a:ext cx="3505200" cy="2308225"/>
          </a:xfrm>
          <a:prstGeom prst="rect">
            <a:avLst/>
          </a:prstGeom>
          <a:noFill/>
          <a:ln w="9525">
            <a:noFill/>
            <a:miter lim="800000"/>
            <a:headEnd/>
            <a:tailEnd/>
          </a:ln>
        </p:spPr>
        <p:txBody>
          <a:bodyPr>
            <a:prstTxWarp prst="textNoShape">
              <a:avLst/>
            </a:prstTxWarp>
            <a:spAutoFit/>
          </a:bodyPr>
          <a:lstStyle/>
          <a:p>
            <a:pPr>
              <a:buFont typeface="Arial" charset="0"/>
              <a:buChar char="•"/>
            </a:pPr>
            <a:r>
              <a:rPr lang="en-US"/>
              <a:t>Being too trusting of others</a:t>
            </a:r>
          </a:p>
          <a:p>
            <a:pPr>
              <a:buFont typeface="Arial" charset="0"/>
              <a:buChar char="•"/>
            </a:pPr>
            <a:r>
              <a:rPr lang="en-US"/>
              <a:t>Living peacefully with others</a:t>
            </a:r>
          </a:p>
          <a:p>
            <a:pPr>
              <a:buFont typeface="Arial" charset="0"/>
              <a:buChar char="•"/>
            </a:pPr>
            <a:r>
              <a:rPr lang="en-US"/>
              <a:t>Compliance with staff direction</a:t>
            </a:r>
          </a:p>
          <a:p>
            <a:pPr>
              <a:buFont typeface="Arial" charset="0"/>
              <a:buChar char="•"/>
            </a:pPr>
            <a:r>
              <a:rPr lang="en-US"/>
              <a:t>Managing frustrations</a:t>
            </a:r>
          </a:p>
          <a:p>
            <a:pPr>
              <a:buFont typeface="Arial" charset="0"/>
              <a:buChar char="•"/>
            </a:pPr>
            <a:endParaRPr lang="en-US"/>
          </a:p>
          <a:p>
            <a:pPr>
              <a:buFont typeface="Arial" charset="0"/>
              <a:buChar char="•"/>
            </a:pPr>
            <a:endParaRPr lang="en-US"/>
          </a:p>
          <a:p>
            <a:pPr>
              <a:buFont typeface="Arial" charset="0"/>
              <a:buChar char="•"/>
            </a:pPr>
            <a:endParaRPr lang="en-US"/>
          </a:p>
          <a:p>
            <a:pPr>
              <a:buFont typeface="Arial" charset="0"/>
              <a:buChar char="•"/>
            </a:pPr>
            <a:endParaRPr lang="en-US"/>
          </a:p>
        </p:txBody>
      </p:sp>
      <p:sp>
        <p:nvSpPr>
          <p:cNvPr id="17417" name="TextBox 12"/>
          <p:cNvSpPr txBox="1">
            <a:spLocks noChangeArrowheads="1"/>
          </p:cNvSpPr>
          <p:nvPr/>
        </p:nvSpPr>
        <p:spPr bwMode="auto">
          <a:xfrm>
            <a:off x="457200" y="609600"/>
            <a:ext cx="3429000" cy="1754188"/>
          </a:xfrm>
          <a:prstGeom prst="rect">
            <a:avLst/>
          </a:prstGeom>
          <a:noFill/>
          <a:ln w="9525">
            <a:noFill/>
            <a:miter lim="800000"/>
            <a:headEnd/>
            <a:tailEnd/>
          </a:ln>
        </p:spPr>
        <p:txBody>
          <a:bodyPr>
            <a:prstTxWarp prst="textNoShape">
              <a:avLst/>
            </a:prstTxWarp>
            <a:spAutoFit/>
          </a:bodyPr>
          <a:lstStyle/>
          <a:p>
            <a:pPr>
              <a:buFont typeface="Arial" charset="0"/>
              <a:buChar char="•"/>
            </a:pPr>
            <a:r>
              <a:rPr lang="en-US"/>
              <a:t>Self directing</a:t>
            </a:r>
          </a:p>
          <a:p>
            <a:pPr>
              <a:buFont typeface="Arial" charset="0"/>
              <a:buChar char="•"/>
            </a:pPr>
            <a:r>
              <a:rPr lang="en-US"/>
              <a:t>Friendly &amp; sociable</a:t>
            </a:r>
          </a:p>
          <a:p>
            <a:pPr>
              <a:buFont typeface="Arial" charset="0"/>
              <a:buChar char="•"/>
            </a:pPr>
            <a:endParaRPr lang="en-US"/>
          </a:p>
          <a:p>
            <a:pPr>
              <a:buFont typeface="Arial" charset="0"/>
              <a:buChar char="•"/>
            </a:pPr>
            <a:endParaRPr lang="en-US"/>
          </a:p>
          <a:p>
            <a:pPr>
              <a:buFont typeface="Arial" charset="0"/>
              <a:buChar char="•"/>
            </a:pPr>
            <a:endParaRPr lang="en-US"/>
          </a:p>
          <a:p>
            <a:pPr>
              <a:buFont typeface="Arial" charset="0"/>
              <a:buChar char="•"/>
            </a:pPr>
            <a:endParaRPr lang="en-US"/>
          </a:p>
        </p:txBody>
      </p:sp>
      <p:sp>
        <p:nvSpPr>
          <p:cNvPr id="17418" name="TextBox 15"/>
          <p:cNvSpPr txBox="1">
            <a:spLocks noChangeArrowheads="1"/>
          </p:cNvSpPr>
          <p:nvPr/>
        </p:nvSpPr>
        <p:spPr bwMode="auto">
          <a:xfrm>
            <a:off x="457200" y="4648200"/>
            <a:ext cx="5105400" cy="923925"/>
          </a:xfrm>
          <a:prstGeom prst="rect">
            <a:avLst/>
          </a:prstGeom>
          <a:noFill/>
          <a:ln w="9525">
            <a:noFill/>
            <a:miter lim="800000"/>
            <a:headEnd/>
            <a:tailEnd/>
          </a:ln>
        </p:spPr>
        <p:txBody>
          <a:bodyPr>
            <a:prstTxWarp prst="textNoShape">
              <a:avLst/>
            </a:prstTxWarp>
            <a:spAutoFit/>
          </a:bodyPr>
          <a:lstStyle/>
          <a:p>
            <a:pPr>
              <a:buFont typeface="Arial" charset="0"/>
              <a:buChar char="•"/>
            </a:pPr>
            <a:r>
              <a:rPr lang="en-US"/>
              <a:t>Transportation</a:t>
            </a:r>
          </a:p>
          <a:p>
            <a:pPr>
              <a:buFont typeface="Arial" charset="0"/>
              <a:buChar char="•"/>
            </a:pPr>
            <a:r>
              <a:rPr lang="en-US"/>
              <a:t>Community Inclusion</a:t>
            </a:r>
          </a:p>
          <a:p>
            <a:pPr>
              <a:buFont typeface="Arial" charset="0"/>
              <a:buChar char="•"/>
            </a:pPr>
            <a:endParaRPr lang="en-US"/>
          </a:p>
        </p:txBody>
      </p:sp>
      <p:sp>
        <p:nvSpPr>
          <p:cNvPr id="12" name="Rounded Rectangle 11"/>
          <p:cNvSpPr>
            <a:spLocks noChangeArrowheads="1"/>
          </p:cNvSpPr>
          <p:nvPr/>
        </p:nvSpPr>
        <p:spPr bwMode="auto">
          <a:xfrm>
            <a:off x="7196138" y="4953000"/>
            <a:ext cx="1947862" cy="1550988"/>
          </a:xfrm>
          <a:prstGeom prst="roundRect">
            <a:avLst>
              <a:gd name="adj" fmla="val 10000"/>
            </a:avLst>
          </a:prstGeom>
          <a:blipFill dpi="0" rotWithShape="0">
            <a:blip r:embed="rId4"/>
            <a:srcRect/>
            <a:stretch>
              <a:fillRect/>
            </a:stretch>
          </a:blipFill>
          <a:ln w="25400">
            <a:solidFill>
              <a:srgbClr val="FFFFFF"/>
            </a:solidFill>
            <a:round/>
            <a:headEnd/>
            <a:tailEnd/>
          </a:ln>
        </p:spPr>
        <p:txBody>
          <a:bodyPr>
            <a:prstTxWarp prst="textNoShape">
              <a:avLst/>
            </a:prstTxWarp>
          </a:bodyPr>
          <a:lstStyle/>
          <a:p>
            <a:endParaRPr lang="en-US"/>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eaLnBrk="1" hangingPunct="1"/>
            <a:endParaRPr lang="en-US"/>
          </a:p>
        </p:txBody>
      </p:sp>
      <p:sp>
        <p:nvSpPr>
          <p:cNvPr id="18435" name="Rectangle 3"/>
          <p:cNvSpPr>
            <a:spLocks noGrp="1" noChangeArrowheads="1"/>
          </p:cNvSpPr>
          <p:nvPr>
            <p:ph type="body" idx="1"/>
          </p:nvPr>
        </p:nvSpPr>
        <p:spPr/>
        <p:txBody>
          <a:bodyPr/>
          <a:lstStyle/>
          <a:p>
            <a:pPr eaLnBrk="1" hangingPunct="1"/>
            <a:endParaRPr lang="en-US"/>
          </a:p>
        </p:txBody>
      </p:sp>
      <p:pic>
        <p:nvPicPr>
          <p:cNvPr id="18436" name="Picture 4" descr="First slide_inside pages"/>
          <p:cNvPicPr>
            <a:picLocks noChangeAspect="1" noChangeArrowheads="1"/>
          </p:cNvPicPr>
          <p:nvPr/>
        </p:nvPicPr>
        <p:blipFill>
          <a:blip r:embed="rId3"/>
          <a:srcRect/>
          <a:stretch>
            <a:fillRect/>
          </a:stretch>
        </p:blipFill>
        <p:spPr bwMode="auto">
          <a:xfrm>
            <a:off x="0" y="-114300"/>
            <a:ext cx="9296400" cy="6972300"/>
          </a:xfrm>
          <a:prstGeom prst="rect">
            <a:avLst/>
          </a:prstGeom>
          <a:noFill/>
          <a:ln w="9525">
            <a:noFill/>
            <a:miter lim="800000"/>
            <a:headEnd/>
            <a:tailEnd/>
          </a:ln>
        </p:spPr>
      </p:pic>
      <p:sp>
        <p:nvSpPr>
          <p:cNvPr id="6" name="TextBox 5"/>
          <p:cNvSpPr txBox="1"/>
          <p:nvPr/>
        </p:nvSpPr>
        <p:spPr>
          <a:xfrm>
            <a:off x="381000" y="0"/>
            <a:ext cx="8763000" cy="707886"/>
          </a:xfrm>
          <a:prstGeom prst="rect">
            <a:avLst/>
          </a:prstGeom>
          <a:noFill/>
        </p:spPr>
        <p:txBody>
          <a:bodyPr>
            <a:spAutoFit/>
          </a:bodyPr>
          <a:lstStyle/>
          <a:p>
            <a:pPr>
              <a:defRPr/>
            </a:pPr>
            <a:r>
              <a:rPr lang="en-US"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 Supports Prior to Rest Assured</a:t>
            </a:r>
          </a:p>
        </p:txBody>
      </p:sp>
      <p:graphicFrame>
        <p:nvGraphicFramePr>
          <p:cNvPr id="9" name="Diagram 8"/>
          <p:cNvGraphicFramePr/>
          <p:nvPr/>
        </p:nvGraphicFramePr>
        <p:xfrm>
          <a:off x="1600200" y="838200"/>
          <a:ext cx="6096000" cy="4064000"/>
        </p:xfrm>
        <a:graphic>
          <a:graphicData uri="http://schemas.openxmlformats.org/drawingml/2006/diagram">
            <a:relIds xmlns:dgm="http://schemas.openxmlformats.org/drawingml/2006/diagram" xmlns:r="http://schemas.openxmlformats.org/officeDocument/2006/relationships" r:dm="rId4" r:lo="rId5" r:qs="rId6" r:cs="rId7"/>
          </a:graphicData>
        </a:graphic>
      </p:graphicFrame>
      <p:sp>
        <p:nvSpPr>
          <p:cNvPr id="10" name="Rounded Rectangle 9"/>
          <p:cNvSpPr>
            <a:spLocks noChangeArrowheads="1"/>
          </p:cNvSpPr>
          <p:nvPr/>
        </p:nvSpPr>
        <p:spPr bwMode="auto">
          <a:xfrm>
            <a:off x="7196138" y="4953000"/>
            <a:ext cx="1947862" cy="1550988"/>
          </a:xfrm>
          <a:prstGeom prst="roundRect">
            <a:avLst>
              <a:gd name="adj" fmla="val 10000"/>
            </a:avLst>
          </a:prstGeom>
          <a:blipFill dpi="0" rotWithShape="0">
            <a:blip r:embed="rId9"/>
            <a:srcRect/>
            <a:stretch>
              <a:fillRect/>
            </a:stretch>
          </a:blipFill>
          <a:ln w="25400">
            <a:solidFill>
              <a:srgbClr val="FFFFFF"/>
            </a:solidFill>
            <a:round/>
            <a:headEnd/>
            <a:tailEnd/>
          </a:ln>
        </p:spPr>
        <p:txBody>
          <a:bodyPr>
            <a:prstTxWarp prst="textNoShape">
              <a:avLst/>
            </a:prstTxWarp>
          </a:bodyPr>
          <a:lstStyle/>
          <a:p>
            <a:endParaRPr lang="en-US"/>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endParaRPr lang="en-US"/>
          </a:p>
        </p:txBody>
      </p:sp>
      <p:sp>
        <p:nvSpPr>
          <p:cNvPr id="19459" name="Rectangle 3"/>
          <p:cNvSpPr>
            <a:spLocks noGrp="1" noChangeArrowheads="1"/>
          </p:cNvSpPr>
          <p:nvPr>
            <p:ph type="body" idx="1"/>
          </p:nvPr>
        </p:nvSpPr>
        <p:spPr/>
        <p:txBody>
          <a:bodyPr/>
          <a:lstStyle/>
          <a:p>
            <a:pPr eaLnBrk="1" hangingPunct="1"/>
            <a:endParaRPr lang="en-US"/>
          </a:p>
        </p:txBody>
      </p:sp>
      <p:pic>
        <p:nvPicPr>
          <p:cNvPr id="19460" name="Picture 4" descr="First slide_inside pages"/>
          <p:cNvPicPr>
            <a:picLocks noChangeAspect="1" noChangeArrowheads="1"/>
          </p:cNvPicPr>
          <p:nvPr/>
        </p:nvPicPr>
        <p:blipFill>
          <a:blip r:embed="rId2"/>
          <a:srcRect/>
          <a:stretch>
            <a:fillRect/>
          </a:stretch>
        </p:blipFill>
        <p:spPr bwMode="auto">
          <a:xfrm>
            <a:off x="0" y="-76200"/>
            <a:ext cx="9296400" cy="6972300"/>
          </a:xfrm>
          <a:prstGeom prst="rect">
            <a:avLst/>
          </a:prstGeom>
          <a:noFill/>
          <a:ln w="9525">
            <a:noFill/>
            <a:miter lim="800000"/>
            <a:headEnd/>
            <a:tailEnd/>
          </a:ln>
        </p:spPr>
      </p:pic>
      <p:sp>
        <p:nvSpPr>
          <p:cNvPr id="6" name="TextBox 5"/>
          <p:cNvSpPr txBox="1"/>
          <p:nvPr/>
        </p:nvSpPr>
        <p:spPr>
          <a:xfrm>
            <a:off x="381000" y="0"/>
            <a:ext cx="4191000" cy="1323439"/>
          </a:xfrm>
          <a:prstGeom prst="rect">
            <a:avLst/>
          </a:prstGeom>
          <a:noFill/>
        </p:spPr>
        <p:txBody>
          <a:bodyPr>
            <a:spAutoFit/>
          </a:bodyPr>
          <a:lstStyle/>
          <a:p>
            <a:pPr>
              <a:defRPr/>
            </a:pPr>
            <a:r>
              <a:rPr lang="en-US"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 Bob’s Desires/Goals</a:t>
            </a:r>
          </a:p>
        </p:txBody>
      </p:sp>
      <p:sp>
        <p:nvSpPr>
          <p:cNvPr id="19462" name="TextBox 6"/>
          <p:cNvSpPr txBox="1">
            <a:spLocks noChangeArrowheads="1"/>
          </p:cNvSpPr>
          <p:nvPr/>
        </p:nvSpPr>
        <p:spPr bwMode="auto">
          <a:xfrm>
            <a:off x="457200" y="1600200"/>
            <a:ext cx="3886200" cy="2586038"/>
          </a:xfrm>
          <a:prstGeom prst="rect">
            <a:avLst/>
          </a:prstGeom>
          <a:noFill/>
          <a:ln w="9525">
            <a:noFill/>
            <a:miter lim="800000"/>
            <a:headEnd/>
            <a:tailEnd/>
          </a:ln>
        </p:spPr>
        <p:txBody>
          <a:bodyPr>
            <a:prstTxWarp prst="textNoShape">
              <a:avLst/>
            </a:prstTxWarp>
            <a:spAutoFit/>
          </a:bodyPr>
          <a:lstStyle/>
          <a:p>
            <a:pPr>
              <a:buFont typeface="Arial" charset="0"/>
              <a:buChar char="•"/>
            </a:pPr>
            <a:r>
              <a:rPr lang="en-US"/>
              <a:t>Maximize independence</a:t>
            </a:r>
          </a:p>
          <a:p>
            <a:pPr>
              <a:buFont typeface="Arial" charset="0"/>
              <a:buChar char="•"/>
            </a:pPr>
            <a:endParaRPr lang="en-US"/>
          </a:p>
          <a:p>
            <a:pPr>
              <a:buFont typeface="Arial" charset="0"/>
              <a:buChar char="•"/>
            </a:pPr>
            <a:r>
              <a:rPr lang="en-US"/>
              <a:t>Be home alone</a:t>
            </a:r>
          </a:p>
          <a:p>
            <a:endParaRPr lang="en-US"/>
          </a:p>
          <a:p>
            <a:pPr>
              <a:buFont typeface="Arial" charset="0"/>
              <a:buChar char="•"/>
            </a:pPr>
            <a:r>
              <a:rPr lang="en-US"/>
              <a:t>NO roommates</a:t>
            </a:r>
          </a:p>
          <a:p>
            <a:pPr>
              <a:buFont typeface="Arial" charset="0"/>
              <a:buChar char="•"/>
            </a:pPr>
            <a:endParaRPr lang="en-US"/>
          </a:p>
          <a:p>
            <a:pPr>
              <a:buFont typeface="Arial" charset="0"/>
              <a:buChar char="•"/>
            </a:pPr>
            <a:endParaRPr lang="en-US"/>
          </a:p>
          <a:p>
            <a:pPr>
              <a:buFont typeface="Arial" charset="0"/>
              <a:buChar char="•"/>
            </a:pPr>
            <a:endParaRPr lang="en-US"/>
          </a:p>
          <a:p>
            <a:endParaRPr lang="en-US"/>
          </a:p>
        </p:txBody>
      </p:sp>
      <p:cxnSp>
        <p:nvCxnSpPr>
          <p:cNvPr id="9" name="Straight Connector 8"/>
          <p:cNvCxnSpPr/>
          <p:nvPr/>
        </p:nvCxnSpPr>
        <p:spPr>
          <a:xfrm>
            <a:off x="457200" y="1524000"/>
            <a:ext cx="38862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a:stCxn id="3076" idx="0"/>
            <a:endCxn id="3076" idx="2"/>
          </p:cNvCxnSpPr>
          <p:nvPr/>
        </p:nvCxnSpPr>
        <p:spPr>
          <a:xfrm rot="16200000" flipH="1">
            <a:off x="1162050" y="3409950"/>
            <a:ext cx="69723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4800600" y="0"/>
            <a:ext cx="4191000" cy="1323439"/>
          </a:xfrm>
          <a:prstGeom prst="rect">
            <a:avLst/>
          </a:prstGeom>
          <a:noFill/>
        </p:spPr>
        <p:txBody>
          <a:bodyPr>
            <a:spAutoFit/>
          </a:bodyPr>
          <a:lstStyle/>
          <a:p>
            <a:pPr>
              <a:defRPr/>
            </a:pPr>
            <a:r>
              <a:rPr lang="en-US"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 Family’s Desires/Goals</a:t>
            </a:r>
          </a:p>
        </p:txBody>
      </p:sp>
      <p:cxnSp>
        <p:nvCxnSpPr>
          <p:cNvPr id="21" name="Straight Connector 20"/>
          <p:cNvCxnSpPr/>
          <p:nvPr/>
        </p:nvCxnSpPr>
        <p:spPr>
          <a:xfrm>
            <a:off x="4953000" y="1524000"/>
            <a:ext cx="38862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19467" name="TextBox 21"/>
          <p:cNvSpPr txBox="1">
            <a:spLocks noChangeArrowheads="1"/>
          </p:cNvSpPr>
          <p:nvPr/>
        </p:nvSpPr>
        <p:spPr bwMode="auto">
          <a:xfrm>
            <a:off x="4876800" y="1600200"/>
            <a:ext cx="4038600" cy="3140075"/>
          </a:xfrm>
          <a:prstGeom prst="rect">
            <a:avLst/>
          </a:prstGeom>
          <a:noFill/>
          <a:ln w="9525">
            <a:noFill/>
            <a:miter lim="800000"/>
            <a:headEnd/>
            <a:tailEnd/>
          </a:ln>
        </p:spPr>
        <p:txBody>
          <a:bodyPr>
            <a:prstTxWarp prst="textNoShape">
              <a:avLst/>
            </a:prstTxWarp>
            <a:spAutoFit/>
          </a:bodyPr>
          <a:lstStyle/>
          <a:p>
            <a:pPr>
              <a:buFont typeface="Arial" charset="0"/>
              <a:buChar char="•"/>
            </a:pPr>
            <a:r>
              <a:rPr lang="en-US"/>
              <a:t>24/7 support</a:t>
            </a:r>
          </a:p>
          <a:p>
            <a:pPr>
              <a:buFont typeface="Arial" charset="0"/>
              <a:buChar char="•"/>
            </a:pPr>
            <a:endParaRPr lang="en-US"/>
          </a:p>
          <a:p>
            <a:pPr>
              <a:buFont typeface="Arial" charset="0"/>
              <a:buChar char="•"/>
            </a:pPr>
            <a:r>
              <a:rPr lang="en-US"/>
              <a:t>Health and safety needs met</a:t>
            </a:r>
          </a:p>
          <a:p>
            <a:pPr>
              <a:buFont typeface="Arial" charset="0"/>
              <a:buChar char="•"/>
            </a:pPr>
            <a:endParaRPr lang="en-US"/>
          </a:p>
          <a:p>
            <a:pPr>
              <a:buFont typeface="Arial" charset="0"/>
              <a:buChar char="•"/>
            </a:pPr>
            <a:r>
              <a:rPr lang="en-US"/>
              <a:t>Protection from others </a:t>
            </a:r>
          </a:p>
          <a:p>
            <a:pPr>
              <a:buFont typeface="Arial" charset="0"/>
              <a:buChar char="•"/>
            </a:pPr>
            <a:endParaRPr lang="en-US"/>
          </a:p>
          <a:p>
            <a:pPr>
              <a:buFont typeface="Arial" charset="0"/>
              <a:buChar char="•"/>
            </a:pPr>
            <a:r>
              <a:rPr lang="en-US"/>
              <a:t>ADL assistance</a:t>
            </a:r>
          </a:p>
          <a:p>
            <a:pPr>
              <a:buFont typeface="Arial" charset="0"/>
              <a:buChar char="•"/>
            </a:pPr>
            <a:endParaRPr lang="en-US"/>
          </a:p>
          <a:p>
            <a:pPr>
              <a:buFont typeface="Arial" charset="0"/>
              <a:buChar char="•"/>
            </a:pPr>
            <a:r>
              <a:rPr lang="en-US"/>
              <a:t>Personal growth</a:t>
            </a:r>
          </a:p>
          <a:p>
            <a:pPr>
              <a:buFont typeface="Arial" charset="0"/>
              <a:buChar char="•"/>
            </a:pPr>
            <a:endParaRPr lang="en-US"/>
          </a:p>
          <a:p>
            <a:pPr>
              <a:buFont typeface="Arial" charset="0"/>
              <a:buChar char="•"/>
            </a:pPr>
            <a:r>
              <a:rPr lang="en-US"/>
              <a:t>To be happy</a:t>
            </a:r>
          </a:p>
        </p:txBody>
      </p:sp>
      <p:sp>
        <p:nvSpPr>
          <p:cNvPr id="13" name="Rounded Rectangle 12"/>
          <p:cNvSpPr>
            <a:spLocks noChangeArrowheads="1"/>
          </p:cNvSpPr>
          <p:nvPr/>
        </p:nvSpPr>
        <p:spPr bwMode="auto">
          <a:xfrm>
            <a:off x="7196138" y="4953000"/>
            <a:ext cx="1947862" cy="1550988"/>
          </a:xfrm>
          <a:prstGeom prst="roundRect">
            <a:avLst>
              <a:gd name="adj" fmla="val 10000"/>
            </a:avLst>
          </a:prstGeom>
          <a:blipFill dpi="0" rotWithShape="0">
            <a:blip r:embed="rId3"/>
            <a:srcRect/>
            <a:stretch>
              <a:fillRect/>
            </a:stretch>
          </a:blipFill>
          <a:ln w="25400">
            <a:solidFill>
              <a:srgbClr val="FFFFFF"/>
            </a:solidFill>
            <a:round/>
            <a:headEnd/>
            <a:tailEnd/>
          </a:ln>
        </p:spPr>
        <p:txBody>
          <a:bodyPr>
            <a:prstTxWarp prst="textNoShape">
              <a:avLst/>
            </a:prstTxWarp>
          </a:bodyPr>
          <a:lstStyle/>
          <a:p>
            <a:endParaRPr lang="en-US"/>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pPr eaLnBrk="1" hangingPunct="1"/>
            <a:endParaRPr lang="en-US"/>
          </a:p>
        </p:txBody>
      </p:sp>
      <p:sp>
        <p:nvSpPr>
          <p:cNvPr id="20483" name="Rectangle 3"/>
          <p:cNvSpPr>
            <a:spLocks noGrp="1" noChangeArrowheads="1"/>
          </p:cNvSpPr>
          <p:nvPr>
            <p:ph type="body" idx="1"/>
          </p:nvPr>
        </p:nvSpPr>
        <p:spPr/>
        <p:txBody>
          <a:bodyPr/>
          <a:lstStyle/>
          <a:p>
            <a:pPr eaLnBrk="1" hangingPunct="1"/>
            <a:endParaRPr lang="en-US"/>
          </a:p>
        </p:txBody>
      </p:sp>
      <p:pic>
        <p:nvPicPr>
          <p:cNvPr id="20484" name="Picture 4" descr="First slide_inside pages"/>
          <p:cNvPicPr>
            <a:picLocks noChangeAspect="1" noChangeArrowheads="1"/>
          </p:cNvPicPr>
          <p:nvPr/>
        </p:nvPicPr>
        <p:blipFill>
          <a:blip r:embed="rId2"/>
          <a:srcRect/>
          <a:stretch>
            <a:fillRect/>
          </a:stretch>
        </p:blipFill>
        <p:spPr bwMode="auto">
          <a:xfrm>
            <a:off x="0" y="-76200"/>
            <a:ext cx="9296400" cy="6972300"/>
          </a:xfrm>
          <a:prstGeom prst="rect">
            <a:avLst/>
          </a:prstGeom>
          <a:noFill/>
          <a:ln w="9525">
            <a:noFill/>
            <a:miter lim="800000"/>
            <a:headEnd/>
            <a:tailEnd/>
          </a:ln>
        </p:spPr>
      </p:pic>
      <p:sp>
        <p:nvSpPr>
          <p:cNvPr id="5" name="TextBox 4"/>
          <p:cNvSpPr txBox="1"/>
          <p:nvPr/>
        </p:nvSpPr>
        <p:spPr>
          <a:xfrm>
            <a:off x="381000" y="0"/>
            <a:ext cx="8763000" cy="707886"/>
          </a:xfrm>
          <a:prstGeom prst="rect">
            <a:avLst/>
          </a:prstGeom>
          <a:noFill/>
        </p:spPr>
        <p:txBody>
          <a:bodyPr>
            <a:spAutoFit/>
          </a:bodyPr>
          <a:lstStyle/>
          <a:p>
            <a:pPr>
              <a:defRPr/>
            </a:pPr>
            <a:r>
              <a:rPr lang="en-US"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 </a:t>
            </a:r>
          </a:p>
        </p:txBody>
      </p:sp>
      <p:sp>
        <p:nvSpPr>
          <p:cNvPr id="6" name="TextBox 5"/>
          <p:cNvSpPr txBox="1"/>
          <p:nvPr/>
        </p:nvSpPr>
        <p:spPr>
          <a:xfrm>
            <a:off x="381000" y="0"/>
            <a:ext cx="8763000" cy="707886"/>
          </a:xfrm>
          <a:prstGeom prst="rect">
            <a:avLst/>
          </a:prstGeom>
          <a:noFill/>
        </p:spPr>
        <p:txBody>
          <a:bodyPr>
            <a:spAutoFit/>
          </a:bodyPr>
          <a:lstStyle/>
          <a:p>
            <a:pPr algn="ctr">
              <a:defRPr/>
            </a:pPr>
            <a:r>
              <a:rPr lang="en-US"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 Technology Supports</a:t>
            </a:r>
          </a:p>
        </p:txBody>
      </p:sp>
      <p:sp>
        <p:nvSpPr>
          <p:cNvPr id="20487" name="TextBox 6"/>
          <p:cNvSpPr txBox="1">
            <a:spLocks noChangeArrowheads="1"/>
          </p:cNvSpPr>
          <p:nvPr/>
        </p:nvSpPr>
        <p:spPr bwMode="auto">
          <a:xfrm>
            <a:off x="304800" y="838200"/>
            <a:ext cx="4038600" cy="2400300"/>
          </a:xfrm>
          <a:prstGeom prst="rect">
            <a:avLst/>
          </a:prstGeom>
          <a:noFill/>
          <a:ln w="9525">
            <a:noFill/>
            <a:miter lim="800000"/>
            <a:headEnd/>
            <a:tailEnd/>
          </a:ln>
        </p:spPr>
        <p:txBody>
          <a:bodyPr>
            <a:prstTxWarp prst="textNoShape">
              <a:avLst/>
            </a:prstTxWarp>
            <a:spAutoFit/>
          </a:bodyPr>
          <a:lstStyle/>
          <a:p>
            <a:pPr algn="ctr"/>
            <a:r>
              <a:rPr lang="en-US" sz="2400" u="sng"/>
              <a:t>ACTIVE SUPPORT</a:t>
            </a:r>
          </a:p>
          <a:p>
            <a:endParaRPr lang="en-US"/>
          </a:p>
          <a:p>
            <a:pPr>
              <a:buFont typeface="Arial" charset="0"/>
              <a:buChar char="•"/>
            </a:pPr>
            <a:r>
              <a:rPr lang="en-US"/>
              <a:t>Continuous Oversight/Support</a:t>
            </a:r>
          </a:p>
          <a:p>
            <a:pPr>
              <a:buFont typeface="Arial" charset="0"/>
              <a:buChar char="•"/>
            </a:pPr>
            <a:r>
              <a:rPr lang="en-US"/>
              <a:t>Set schedule of 8 hours/day</a:t>
            </a:r>
          </a:p>
          <a:p>
            <a:pPr>
              <a:buFont typeface="Arial" charset="0"/>
              <a:buChar char="•"/>
            </a:pPr>
            <a:r>
              <a:rPr lang="en-US"/>
              <a:t>Weekdays 11p-7a</a:t>
            </a:r>
          </a:p>
          <a:p>
            <a:pPr>
              <a:buFont typeface="Arial" charset="0"/>
              <a:buChar char="•"/>
            </a:pPr>
            <a:r>
              <a:rPr lang="en-US"/>
              <a:t>Weekends 9p-9a</a:t>
            </a:r>
          </a:p>
          <a:p>
            <a:pPr>
              <a:buFont typeface="Arial" charset="0"/>
              <a:buChar char="•"/>
            </a:pPr>
            <a:endParaRPr lang="en-US"/>
          </a:p>
          <a:p>
            <a:pPr>
              <a:buFont typeface="Arial" charset="0"/>
              <a:buChar char="•"/>
            </a:pPr>
            <a:endParaRPr lang="en-US"/>
          </a:p>
        </p:txBody>
      </p:sp>
      <p:sp>
        <p:nvSpPr>
          <p:cNvPr id="20488" name="TextBox 7"/>
          <p:cNvSpPr txBox="1">
            <a:spLocks noChangeArrowheads="1"/>
          </p:cNvSpPr>
          <p:nvPr/>
        </p:nvSpPr>
        <p:spPr bwMode="auto">
          <a:xfrm>
            <a:off x="304800" y="2819400"/>
            <a:ext cx="4038600" cy="2400300"/>
          </a:xfrm>
          <a:prstGeom prst="rect">
            <a:avLst/>
          </a:prstGeom>
          <a:noFill/>
          <a:ln w="9525">
            <a:noFill/>
            <a:miter lim="800000"/>
            <a:headEnd/>
            <a:tailEnd/>
          </a:ln>
        </p:spPr>
        <p:txBody>
          <a:bodyPr>
            <a:prstTxWarp prst="textNoShape">
              <a:avLst/>
            </a:prstTxWarp>
            <a:spAutoFit/>
          </a:bodyPr>
          <a:lstStyle/>
          <a:p>
            <a:pPr algn="ctr"/>
            <a:r>
              <a:rPr lang="en-US" sz="2400" u="sng"/>
              <a:t>Emergency Watch</a:t>
            </a:r>
          </a:p>
          <a:p>
            <a:endParaRPr lang="en-US"/>
          </a:p>
          <a:p>
            <a:pPr>
              <a:buFont typeface="Arial" charset="0"/>
              <a:buChar char="•"/>
            </a:pPr>
            <a:r>
              <a:rPr lang="en-US"/>
              <a:t>Monitoring via sensors for emergencies</a:t>
            </a:r>
          </a:p>
          <a:p>
            <a:pPr>
              <a:buFont typeface="Arial" charset="0"/>
              <a:buChar char="•"/>
            </a:pPr>
            <a:r>
              <a:rPr lang="en-US"/>
              <a:t>Weekdays 7a-9a &amp; 9p-11p</a:t>
            </a:r>
          </a:p>
          <a:p>
            <a:pPr>
              <a:buFont typeface="Arial" charset="0"/>
              <a:buChar char="•"/>
            </a:pPr>
            <a:r>
              <a:rPr lang="en-US"/>
              <a:t>Weekends 9a-11a &amp; 7p-9p</a:t>
            </a:r>
          </a:p>
          <a:p>
            <a:pPr>
              <a:buFont typeface="Arial" charset="0"/>
              <a:buChar char="•"/>
            </a:pPr>
            <a:endParaRPr lang="en-US"/>
          </a:p>
          <a:p>
            <a:pPr>
              <a:buFont typeface="Arial" charset="0"/>
              <a:buChar char="•"/>
            </a:pPr>
            <a:endParaRPr lang="en-US"/>
          </a:p>
        </p:txBody>
      </p:sp>
      <p:pic>
        <p:nvPicPr>
          <p:cNvPr id="20489" name="Picture 9" descr="ScreenHunter_008.jpg"/>
          <p:cNvPicPr>
            <a:picLocks noChangeAspect="1"/>
          </p:cNvPicPr>
          <p:nvPr/>
        </p:nvPicPr>
        <p:blipFill>
          <a:blip r:embed="rId3"/>
          <a:srcRect/>
          <a:stretch>
            <a:fillRect/>
          </a:stretch>
        </p:blipFill>
        <p:spPr bwMode="auto">
          <a:xfrm>
            <a:off x="3867150" y="2438400"/>
            <a:ext cx="5276850" cy="4114800"/>
          </a:xfrm>
          <a:prstGeom prst="rect">
            <a:avLst/>
          </a:prstGeom>
          <a:noFill/>
          <a:ln w="9525">
            <a:solidFill>
              <a:schemeClr val="tx1"/>
            </a:solidFill>
            <a:miter lim="800000"/>
            <a:headEnd/>
            <a:tailEnd/>
          </a:ln>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endParaRPr lang="en-US"/>
          </a:p>
        </p:txBody>
      </p:sp>
      <p:sp>
        <p:nvSpPr>
          <p:cNvPr id="21507" name="Rectangle 3"/>
          <p:cNvSpPr>
            <a:spLocks noGrp="1" noChangeArrowheads="1"/>
          </p:cNvSpPr>
          <p:nvPr>
            <p:ph type="body" idx="1"/>
          </p:nvPr>
        </p:nvSpPr>
        <p:spPr/>
        <p:txBody>
          <a:bodyPr/>
          <a:lstStyle/>
          <a:p>
            <a:pPr eaLnBrk="1" hangingPunct="1"/>
            <a:endParaRPr lang="en-US"/>
          </a:p>
        </p:txBody>
      </p:sp>
      <p:pic>
        <p:nvPicPr>
          <p:cNvPr id="21508" name="Picture 4" descr="First slide_inside pages"/>
          <p:cNvPicPr>
            <a:picLocks noChangeAspect="1" noChangeArrowheads="1"/>
          </p:cNvPicPr>
          <p:nvPr/>
        </p:nvPicPr>
        <p:blipFill>
          <a:blip r:embed="rId2"/>
          <a:srcRect/>
          <a:stretch>
            <a:fillRect/>
          </a:stretch>
        </p:blipFill>
        <p:spPr bwMode="auto">
          <a:xfrm>
            <a:off x="0" y="-76200"/>
            <a:ext cx="9296400" cy="6972300"/>
          </a:xfrm>
          <a:prstGeom prst="rect">
            <a:avLst/>
          </a:prstGeom>
          <a:noFill/>
          <a:ln w="9525">
            <a:noFill/>
            <a:miter lim="800000"/>
            <a:headEnd/>
            <a:tailEnd/>
          </a:ln>
        </p:spPr>
      </p:pic>
      <p:pic>
        <p:nvPicPr>
          <p:cNvPr id="21509" name="Picture 5"/>
          <p:cNvPicPr>
            <a:picLocks noChangeAspect="1" noChangeArrowheads="1"/>
          </p:cNvPicPr>
          <p:nvPr/>
        </p:nvPicPr>
        <p:blipFill>
          <a:blip r:embed="rId3"/>
          <a:srcRect/>
          <a:stretch>
            <a:fillRect/>
          </a:stretch>
        </p:blipFill>
        <p:spPr bwMode="auto">
          <a:xfrm>
            <a:off x="1962150" y="609600"/>
            <a:ext cx="7181850" cy="54768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eaLnBrk="1" hangingPunct="1"/>
            <a:endParaRPr lang="en-US"/>
          </a:p>
        </p:txBody>
      </p:sp>
      <p:sp>
        <p:nvSpPr>
          <p:cNvPr id="22531" name="Rectangle 3"/>
          <p:cNvSpPr>
            <a:spLocks noGrp="1" noChangeArrowheads="1"/>
          </p:cNvSpPr>
          <p:nvPr>
            <p:ph type="body" idx="1"/>
          </p:nvPr>
        </p:nvSpPr>
        <p:spPr/>
        <p:txBody>
          <a:bodyPr/>
          <a:lstStyle/>
          <a:p>
            <a:pPr eaLnBrk="1" hangingPunct="1"/>
            <a:endParaRPr lang="en-US"/>
          </a:p>
        </p:txBody>
      </p:sp>
      <p:pic>
        <p:nvPicPr>
          <p:cNvPr id="22532" name="Picture 4" descr="First slide_inside pages"/>
          <p:cNvPicPr>
            <a:picLocks noChangeAspect="1" noChangeArrowheads="1"/>
          </p:cNvPicPr>
          <p:nvPr/>
        </p:nvPicPr>
        <p:blipFill>
          <a:blip r:embed="rId3"/>
          <a:srcRect/>
          <a:stretch>
            <a:fillRect/>
          </a:stretch>
        </p:blipFill>
        <p:spPr bwMode="auto">
          <a:xfrm>
            <a:off x="0" y="0"/>
            <a:ext cx="9296400" cy="6972300"/>
          </a:xfrm>
          <a:prstGeom prst="rect">
            <a:avLst/>
          </a:prstGeom>
          <a:noFill/>
          <a:ln w="9525">
            <a:noFill/>
            <a:miter lim="800000"/>
            <a:headEnd/>
            <a:tailEnd/>
          </a:ln>
        </p:spPr>
      </p:pic>
      <p:sp>
        <p:nvSpPr>
          <p:cNvPr id="5" name="TextBox 4"/>
          <p:cNvSpPr txBox="1"/>
          <p:nvPr/>
        </p:nvSpPr>
        <p:spPr>
          <a:xfrm>
            <a:off x="533400" y="0"/>
            <a:ext cx="8763000" cy="707886"/>
          </a:xfrm>
          <a:prstGeom prst="rect">
            <a:avLst/>
          </a:prstGeom>
          <a:noFill/>
        </p:spPr>
        <p:txBody>
          <a:bodyPr>
            <a:spAutoFit/>
          </a:bodyPr>
          <a:lstStyle/>
          <a:p>
            <a:pPr>
              <a:defRPr/>
            </a:pPr>
            <a:r>
              <a:rPr lang="en-US"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Programmatic Issues/Challenges</a:t>
            </a:r>
          </a:p>
        </p:txBody>
      </p:sp>
      <p:sp>
        <p:nvSpPr>
          <p:cNvPr id="6" name="TextBox 5"/>
          <p:cNvSpPr txBox="1"/>
          <p:nvPr/>
        </p:nvSpPr>
        <p:spPr>
          <a:xfrm>
            <a:off x="381000" y="838200"/>
            <a:ext cx="4267200" cy="707886"/>
          </a:xfrm>
          <a:prstGeom prst="rect">
            <a:avLst/>
          </a:prstGeom>
          <a:noFill/>
        </p:spPr>
        <p:txBody>
          <a:bodyPr>
            <a:spAutoFit/>
          </a:bodyPr>
          <a:lstStyle/>
          <a:p>
            <a:pPr algn="ctr">
              <a:defRPr/>
            </a:pPr>
            <a:r>
              <a:rPr lang="en-US"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 Provider</a:t>
            </a:r>
          </a:p>
        </p:txBody>
      </p:sp>
      <p:sp>
        <p:nvSpPr>
          <p:cNvPr id="7" name="TextBox 6"/>
          <p:cNvSpPr txBox="1"/>
          <p:nvPr/>
        </p:nvSpPr>
        <p:spPr>
          <a:xfrm>
            <a:off x="4724400" y="838200"/>
            <a:ext cx="4152900" cy="707886"/>
          </a:xfrm>
          <a:prstGeom prst="rect">
            <a:avLst/>
          </a:prstGeom>
          <a:noFill/>
        </p:spPr>
        <p:txBody>
          <a:bodyPr>
            <a:spAutoFit/>
          </a:bodyPr>
          <a:lstStyle/>
          <a:p>
            <a:pPr>
              <a:defRPr/>
            </a:pPr>
            <a:r>
              <a:rPr lang="en-US"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 Rest Assured</a:t>
            </a:r>
          </a:p>
        </p:txBody>
      </p:sp>
      <p:sp>
        <p:nvSpPr>
          <p:cNvPr id="22536" name="TextBox 8"/>
          <p:cNvSpPr txBox="1">
            <a:spLocks noChangeArrowheads="1"/>
          </p:cNvSpPr>
          <p:nvPr/>
        </p:nvSpPr>
        <p:spPr bwMode="auto">
          <a:xfrm>
            <a:off x="5029200" y="1676400"/>
            <a:ext cx="3124200" cy="2308225"/>
          </a:xfrm>
          <a:prstGeom prst="rect">
            <a:avLst/>
          </a:prstGeom>
          <a:noFill/>
          <a:ln w="9525">
            <a:noFill/>
            <a:miter lim="800000"/>
            <a:headEnd/>
            <a:tailEnd/>
          </a:ln>
        </p:spPr>
        <p:txBody>
          <a:bodyPr>
            <a:prstTxWarp prst="textNoShape">
              <a:avLst/>
            </a:prstTxWarp>
            <a:spAutoFit/>
          </a:bodyPr>
          <a:lstStyle/>
          <a:p>
            <a:pPr>
              <a:buFont typeface="Arial" charset="0"/>
              <a:buChar char="•"/>
            </a:pPr>
            <a:r>
              <a:rPr lang="en-US"/>
              <a:t>“Post honeymoon phase” reality</a:t>
            </a:r>
          </a:p>
          <a:p>
            <a:pPr>
              <a:buFont typeface="Arial" charset="0"/>
              <a:buChar char="•"/>
            </a:pPr>
            <a:endParaRPr lang="en-US"/>
          </a:p>
          <a:p>
            <a:pPr>
              <a:buFont typeface="Arial" charset="0"/>
              <a:buChar char="•"/>
            </a:pPr>
            <a:r>
              <a:rPr lang="en-US"/>
              <a:t>Dealing with non-monitoring time requests</a:t>
            </a:r>
          </a:p>
          <a:p>
            <a:pPr>
              <a:buFont typeface="Arial" charset="0"/>
              <a:buChar char="•"/>
            </a:pPr>
            <a:endParaRPr lang="en-US"/>
          </a:p>
          <a:p>
            <a:pPr>
              <a:buFont typeface="Arial" charset="0"/>
              <a:buChar char="•"/>
            </a:pPr>
            <a:r>
              <a:rPr lang="en-US"/>
              <a:t>Staying neutral with feuding family &amp; provider</a:t>
            </a:r>
          </a:p>
        </p:txBody>
      </p:sp>
      <p:sp>
        <p:nvSpPr>
          <p:cNvPr id="22537" name="TextBox 9"/>
          <p:cNvSpPr txBox="1">
            <a:spLocks noChangeArrowheads="1"/>
          </p:cNvSpPr>
          <p:nvPr/>
        </p:nvSpPr>
        <p:spPr bwMode="auto">
          <a:xfrm>
            <a:off x="685800" y="1752600"/>
            <a:ext cx="3733800" cy="4246563"/>
          </a:xfrm>
          <a:prstGeom prst="rect">
            <a:avLst/>
          </a:prstGeom>
          <a:noFill/>
          <a:ln w="9525">
            <a:noFill/>
            <a:miter lim="800000"/>
            <a:headEnd/>
            <a:tailEnd/>
          </a:ln>
        </p:spPr>
        <p:txBody>
          <a:bodyPr>
            <a:prstTxWarp prst="textNoShape">
              <a:avLst/>
            </a:prstTxWarp>
            <a:spAutoFit/>
          </a:bodyPr>
          <a:lstStyle/>
          <a:p>
            <a:pPr>
              <a:buFont typeface="Arial" charset="0"/>
              <a:buChar char="•"/>
            </a:pPr>
            <a:r>
              <a:rPr lang="en-US"/>
              <a:t>Needed to find a way to provide 24/7 support with limited budget</a:t>
            </a:r>
          </a:p>
          <a:p>
            <a:pPr>
              <a:buFont typeface="Arial" charset="0"/>
              <a:buChar char="•"/>
            </a:pPr>
            <a:endParaRPr lang="en-US"/>
          </a:p>
          <a:p>
            <a:pPr>
              <a:buFont typeface="Arial" charset="0"/>
              <a:buChar char="•"/>
            </a:pPr>
            <a:r>
              <a:rPr lang="en-US"/>
              <a:t>How to structure on-call staff for only one home</a:t>
            </a:r>
          </a:p>
          <a:p>
            <a:pPr>
              <a:buFont typeface="Arial" charset="0"/>
              <a:buChar char="•"/>
            </a:pPr>
            <a:endParaRPr lang="en-US"/>
          </a:p>
          <a:p>
            <a:pPr>
              <a:buFont typeface="Arial" charset="0"/>
              <a:buChar char="•"/>
            </a:pPr>
            <a:r>
              <a:rPr lang="en-US"/>
              <a:t>Getting family “on-board”</a:t>
            </a:r>
          </a:p>
          <a:p>
            <a:pPr>
              <a:buFont typeface="Arial" charset="0"/>
              <a:buChar char="•"/>
            </a:pPr>
            <a:endParaRPr lang="en-US"/>
          </a:p>
          <a:p>
            <a:pPr>
              <a:buFont typeface="Arial" charset="0"/>
              <a:buChar char="•"/>
            </a:pPr>
            <a:endParaRPr lang="en-US"/>
          </a:p>
          <a:p>
            <a:pPr>
              <a:buFont typeface="Arial" charset="0"/>
              <a:buChar char="•"/>
            </a:pPr>
            <a:endParaRPr lang="en-US"/>
          </a:p>
          <a:p>
            <a:pPr>
              <a:buFont typeface="Arial" charset="0"/>
              <a:buChar char="•"/>
            </a:pPr>
            <a:endParaRPr lang="en-US"/>
          </a:p>
          <a:p>
            <a:pPr>
              <a:buFont typeface="Arial" charset="0"/>
              <a:buChar char="•"/>
            </a:pPr>
            <a:endParaRPr lang="en-US"/>
          </a:p>
          <a:p>
            <a:pPr lvl="1">
              <a:buFont typeface="Arial" charset="0"/>
              <a:buChar char="•"/>
            </a:pPr>
            <a:endParaRPr lang="en-US"/>
          </a:p>
          <a:p>
            <a:pPr lvl="1">
              <a:buFont typeface="Arial" charset="0"/>
              <a:buChar char="•"/>
            </a:pPr>
            <a:endParaRPr lang="en-US"/>
          </a:p>
          <a:p>
            <a:pPr>
              <a:buFont typeface="Arial" charset="0"/>
              <a:buChar char="•"/>
            </a:pPr>
            <a:endParaRPr lang="en-US"/>
          </a:p>
        </p:txBody>
      </p:sp>
      <p:sp>
        <p:nvSpPr>
          <p:cNvPr id="12" name="Rounded Rectangle 11"/>
          <p:cNvSpPr>
            <a:spLocks noChangeArrowheads="1"/>
          </p:cNvSpPr>
          <p:nvPr/>
        </p:nvSpPr>
        <p:spPr bwMode="auto">
          <a:xfrm>
            <a:off x="7196138" y="4953000"/>
            <a:ext cx="1947862" cy="1550988"/>
          </a:xfrm>
          <a:prstGeom prst="roundRect">
            <a:avLst>
              <a:gd name="adj" fmla="val 10000"/>
            </a:avLst>
          </a:prstGeom>
          <a:blipFill dpi="0" rotWithShape="0">
            <a:blip r:embed="rId4"/>
            <a:srcRect/>
            <a:stretch>
              <a:fillRect/>
            </a:stretch>
          </a:blipFill>
          <a:ln w="25400">
            <a:solidFill>
              <a:srgbClr val="FFFFFF"/>
            </a:solidFill>
            <a:round/>
            <a:headEnd/>
            <a:tailEnd/>
          </a:ln>
        </p:spPr>
        <p:txBody>
          <a:bodyPr>
            <a:prstTxWarp prst="textNoShape">
              <a:avLst/>
            </a:prstTxWarp>
          </a:bodyPr>
          <a:lstStyle/>
          <a:p>
            <a:endParaRPr lang="en-US"/>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endParaRPr lang="en-US"/>
          </a:p>
        </p:txBody>
      </p:sp>
      <p:sp>
        <p:nvSpPr>
          <p:cNvPr id="23555" name="Rectangle 3"/>
          <p:cNvSpPr>
            <a:spLocks noGrp="1" noChangeArrowheads="1"/>
          </p:cNvSpPr>
          <p:nvPr>
            <p:ph type="body" idx="1"/>
          </p:nvPr>
        </p:nvSpPr>
        <p:spPr/>
        <p:txBody>
          <a:bodyPr/>
          <a:lstStyle/>
          <a:p>
            <a:pPr eaLnBrk="1" hangingPunct="1"/>
            <a:endParaRPr lang="en-US"/>
          </a:p>
        </p:txBody>
      </p:sp>
      <p:pic>
        <p:nvPicPr>
          <p:cNvPr id="23556" name="Picture 4" descr="First slide_inside pages"/>
          <p:cNvPicPr>
            <a:picLocks noChangeAspect="1" noChangeArrowheads="1"/>
          </p:cNvPicPr>
          <p:nvPr/>
        </p:nvPicPr>
        <p:blipFill>
          <a:blip r:embed="rId2"/>
          <a:srcRect/>
          <a:stretch>
            <a:fillRect/>
          </a:stretch>
        </p:blipFill>
        <p:spPr bwMode="auto">
          <a:xfrm>
            <a:off x="0" y="-76200"/>
            <a:ext cx="9296400" cy="6972300"/>
          </a:xfrm>
          <a:prstGeom prst="rect">
            <a:avLst/>
          </a:prstGeom>
          <a:noFill/>
          <a:ln w="9525">
            <a:noFill/>
            <a:miter lim="800000"/>
            <a:headEnd/>
            <a:tailEnd/>
          </a:ln>
        </p:spPr>
      </p:pic>
      <p:sp>
        <p:nvSpPr>
          <p:cNvPr id="6" name="TextBox 5"/>
          <p:cNvSpPr txBox="1"/>
          <p:nvPr/>
        </p:nvSpPr>
        <p:spPr>
          <a:xfrm>
            <a:off x="533400" y="0"/>
            <a:ext cx="8763000" cy="707886"/>
          </a:xfrm>
          <a:prstGeom prst="rect">
            <a:avLst/>
          </a:prstGeom>
          <a:noFill/>
        </p:spPr>
        <p:txBody>
          <a:bodyPr>
            <a:spAutoFit/>
          </a:bodyPr>
          <a:lstStyle/>
          <a:p>
            <a:pPr algn="ctr">
              <a:defRPr/>
            </a:pPr>
            <a:r>
              <a:rPr lang="en-US"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Outcomes for Bob</a:t>
            </a:r>
          </a:p>
        </p:txBody>
      </p:sp>
      <p:graphicFrame>
        <p:nvGraphicFramePr>
          <p:cNvPr id="9" name="Diagram 8"/>
          <p:cNvGraphicFramePr/>
          <p:nvPr/>
        </p:nvGraphicFramePr>
        <p:xfrm>
          <a:off x="1905000" y="1066800"/>
          <a:ext cx="6096000" cy="4064000"/>
        </p:xfrm>
        <a:graphic>
          <a:graphicData uri="http://schemas.openxmlformats.org/drawingml/2006/diagram">
            <a: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eaLnBrk="1" hangingPunct="1"/>
            <a:endParaRPr lang="en-US"/>
          </a:p>
        </p:txBody>
      </p:sp>
      <p:sp>
        <p:nvSpPr>
          <p:cNvPr id="24579" name="Rectangle 3"/>
          <p:cNvSpPr>
            <a:spLocks noGrp="1" noChangeArrowheads="1"/>
          </p:cNvSpPr>
          <p:nvPr>
            <p:ph type="body" idx="1"/>
          </p:nvPr>
        </p:nvSpPr>
        <p:spPr/>
        <p:txBody>
          <a:bodyPr/>
          <a:lstStyle/>
          <a:p>
            <a:pPr eaLnBrk="1" hangingPunct="1"/>
            <a:endParaRPr lang="en-US"/>
          </a:p>
        </p:txBody>
      </p:sp>
      <p:pic>
        <p:nvPicPr>
          <p:cNvPr id="24580" name="Picture 4" descr="First slide_inside pages"/>
          <p:cNvPicPr>
            <a:picLocks noChangeAspect="1" noChangeArrowheads="1"/>
          </p:cNvPicPr>
          <p:nvPr/>
        </p:nvPicPr>
        <p:blipFill>
          <a:blip r:embed="rId2"/>
          <a:srcRect/>
          <a:stretch>
            <a:fillRect/>
          </a:stretch>
        </p:blipFill>
        <p:spPr bwMode="auto">
          <a:xfrm>
            <a:off x="0" y="-76200"/>
            <a:ext cx="9296400" cy="6972300"/>
          </a:xfrm>
          <a:prstGeom prst="rect">
            <a:avLst/>
          </a:prstGeom>
          <a:noFill/>
          <a:ln w="9525">
            <a:noFill/>
            <a:miter lim="800000"/>
            <a:headEnd/>
            <a:tailEnd/>
          </a:ln>
        </p:spPr>
      </p:pic>
      <p:sp>
        <p:nvSpPr>
          <p:cNvPr id="6" name="TextBox 5"/>
          <p:cNvSpPr txBox="1"/>
          <p:nvPr/>
        </p:nvSpPr>
        <p:spPr>
          <a:xfrm>
            <a:off x="533400" y="0"/>
            <a:ext cx="8763000" cy="707886"/>
          </a:xfrm>
          <a:prstGeom prst="rect">
            <a:avLst/>
          </a:prstGeom>
          <a:noFill/>
        </p:spPr>
        <p:txBody>
          <a:bodyPr>
            <a:spAutoFit/>
          </a:bodyPr>
          <a:lstStyle/>
          <a:p>
            <a:pPr algn="ctr">
              <a:defRPr/>
            </a:pPr>
            <a:r>
              <a:rPr lang="en-US"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Outcomes for Provider</a:t>
            </a:r>
          </a:p>
        </p:txBody>
      </p:sp>
      <p:sp>
        <p:nvSpPr>
          <p:cNvPr id="24582" name="TextBox 6"/>
          <p:cNvSpPr txBox="1">
            <a:spLocks noChangeArrowheads="1"/>
          </p:cNvSpPr>
          <p:nvPr/>
        </p:nvSpPr>
        <p:spPr bwMode="auto">
          <a:xfrm>
            <a:off x="609600" y="914400"/>
            <a:ext cx="8153400" cy="4832350"/>
          </a:xfrm>
          <a:prstGeom prst="rect">
            <a:avLst/>
          </a:prstGeom>
          <a:noFill/>
          <a:ln w="9525">
            <a:noFill/>
            <a:miter lim="800000"/>
            <a:headEnd/>
            <a:tailEnd/>
          </a:ln>
        </p:spPr>
        <p:txBody>
          <a:bodyPr>
            <a:prstTxWarp prst="textNoShape">
              <a:avLst/>
            </a:prstTxWarp>
            <a:spAutoFit/>
          </a:bodyPr>
          <a:lstStyle/>
          <a:p>
            <a:r>
              <a:rPr lang="en-US" sz="2000" b="1" u="sng"/>
              <a:t>Positives</a:t>
            </a:r>
          </a:p>
          <a:p>
            <a:pPr>
              <a:buFont typeface="Arial" charset="0"/>
              <a:buChar char="•"/>
            </a:pPr>
            <a:r>
              <a:rPr lang="en-US"/>
              <a:t>24/7 support within budget allocation</a:t>
            </a:r>
          </a:p>
          <a:p>
            <a:pPr>
              <a:buFont typeface="Arial" charset="0"/>
              <a:buChar char="•"/>
            </a:pPr>
            <a:endParaRPr lang="en-US"/>
          </a:p>
          <a:p>
            <a:pPr>
              <a:buFont typeface="Arial" charset="0"/>
              <a:buChar char="•"/>
            </a:pPr>
            <a:r>
              <a:rPr lang="en-US"/>
              <a:t>Decrease in staff related behavioral episodes</a:t>
            </a:r>
          </a:p>
          <a:p>
            <a:pPr>
              <a:buFont typeface="Arial" charset="0"/>
              <a:buChar char="•"/>
            </a:pPr>
            <a:endParaRPr lang="en-US"/>
          </a:p>
          <a:p>
            <a:pPr>
              <a:buFont typeface="Arial" charset="0"/>
              <a:buChar char="•"/>
            </a:pPr>
            <a:r>
              <a:rPr lang="en-US"/>
              <a:t>Flexibility in hours of support</a:t>
            </a:r>
          </a:p>
          <a:p>
            <a:pPr>
              <a:buFont typeface="Arial" charset="0"/>
              <a:buChar char="•"/>
            </a:pPr>
            <a:endParaRPr lang="en-US"/>
          </a:p>
          <a:p>
            <a:pPr>
              <a:buFont typeface="Arial" charset="0"/>
              <a:buChar char="•"/>
            </a:pPr>
            <a:r>
              <a:rPr lang="en-US"/>
              <a:t>3</a:t>
            </a:r>
            <a:r>
              <a:rPr lang="en-US" baseline="30000"/>
              <a:t>rd</a:t>
            </a:r>
            <a:r>
              <a:rPr lang="en-US"/>
              <a:t> party access  </a:t>
            </a:r>
          </a:p>
          <a:p>
            <a:pPr>
              <a:buFont typeface="Arial" charset="0"/>
              <a:buChar char="•"/>
            </a:pPr>
            <a:endParaRPr lang="en-US" b="1" u="sng"/>
          </a:p>
          <a:p>
            <a:r>
              <a:rPr lang="en-US" b="1" u="sng"/>
              <a:t>Negatives</a:t>
            </a:r>
          </a:p>
          <a:p>
            <a:pPr>
              <a:buFont typeface="Arial" charset="0"/>
              <a:buChar char="•"/>
            </a:pPr>
            <a:r>
              <a:rPr lang="en-US"/>
              <a:t>Administration of telecare services</a:t>
            </a:r>
          </a:p>
          <a:p>
            <a:endParaRPr lang="en-US"/>
          </a:p>
          <a:p>
            <a:pPr>
              <a:buFont typeface="Arial" charset="0"/>
              <a:buChar char="•"/>
            </a:pPr>
            <a:endParaRPr lang="en-US"/>
          </a:p>
          <a:p>
            <a:pPr>
              <a:buFont typeface="Arial" charset="0"/>
              <a:buChar char="•"/>
            </a:pPr>
            <a:endParaRPr lang="en-US"/>
          </a:p>
          <a:p>
            <a:pPr>
              <a:buFont typeface="Arial" charset="0"/>
              <a:buChar char="•"/>
            </a:pPr>
            <a:endParaRPr lang="en-US"/>
          </a:p>
          <a:p>
            <a:pPr>
              <a:buFont typeface="Arial" charset="0"/>
              <a:buChar char="•"/>
            </a:pPr>
            <a:endParaRPr lang="en-US"/>
          </a:p>
          <a:p>
            <a:pPr>
              <a:buFont typeface="Arial" charset="0"/>
              <a:buChar char="•"/>
            </a:pPr>
            <a:endParaRPr lang="en-US"/>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eaLnBrk="1" hangingPunct="1"/>
            <a:endParaRPr lang="en-US"/>
          </a:p>
        </p:txBody>
      </p:sp>
      <p:sp>
        <p:nvSpPr>
          <p:cNvPr id="25603" name="Rectangle 3"/>
          <p:cNvSpPr>
            <a:spLocks noGrp="1" noChangeArrowheads="1"/>
          </p:cNvSpPr>
          <p:nvPr>
            <p:ph type="body" idx="1"/>
          </p:nvPr>
        </p:nvSpPr>
        <p:spPr/>
        <p:txBody>
          <a:bodyPr/>
          <a:lstStyle/>
          <a:p>
            <a:pPr eaLnBrk="1" hangingPunct="1"/>
            <a:endParaRPr lang="en-US"/>
          </a:p>
        </p:txBody>
      </p:sp>
      <p:pic>
        <p:nvPicPr>
          <p:cNvPr id="25604" name="Picture 4" descr="First slide_inside pages"/>
          <p:cNvPicPr>
            <a:picLocks noChangeAspect="1" noChangeArrowheads="1"/>
          </p:cNvPicPr>
          <p:nvPr/>
        </p:nvPicPr>
        <p:blipFill>
          <a:blip r:embed="rId3"/>
          <a:srcRect/>
          <a:stretch>
            <a:fillRect/>
          </a:stretch>
        </p:blipFill>
        <p:spPr bwMode="auto">
          <a:xfrm>
            <a:off x="0" y="-114300"/>
            <a:ext cx="9296400" cy="6972300"/>
          </a:xfrm>
          <a:prstGeom prst="rect">
            <a:avLst/>
          </a:prstGeom>
          <a:noFill/>
          <a:ln w="9525">
            <a:noFill/>
            <a:miter lim="800000"/>
            <a:headEnd/>
            <a:tailEnd/>
          </a:ln>
        </p:spPr>
      </p:pic>
      <p:sp>
        <p:nvSpPr>
          <p:cNvPr id="5" name="TextBox 4"/>
          <p:cNvSpPr txBox="1"/>
          <p:nvPr/>
        </p:nvSpPr>
        <p:spPr>
          <a:xfrm>
            <a:off x="381000" y="0"/>
            <a:ext cx="5943600" cy="707886"/>
          </a:xfrm>
          <a:prstGeom prst="rect">
            <a:avLst/>
          </a:prstGeom>
          <a:noFill/>
        </p:spPr>
        <p:txBody>
          <a:bodyPr>
            <a:spAutoFit/>
          </a:bodyPr>
          <a:lstStyle/>
          <a:p>
            <a:pPr>
              <a:defRPr/>
            </a:pPr>
            <a:r>
              <a:rPr lang="en-US"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 MEET JANE</a:t>
            </a:r>
          </a:p>
        </p:txBody>
      </p:sp>
      <p:sp>
        <p:nvSpPr>
          <p:cNvPr id="25606" name="TextBox 6"/>
          <p:cNvSpPr txBox="1">
            <a:spLocks noChangeArrowheads="1"/>
          </p:cNvSpPr>
          <p:nvPr/>
        </p:nvSpPr>
        <p:spPr bwMode="auto">
          <a:xfrm>
            <a:off x="457200" y="609600"/>
            <a:ext cx="5562600" cy="5908675"/>
          </a:xfrm>
          <a:prstGeom prst="rect">
            <a:avLst/>
          </a:prstGeom>
          <a:noFill/>
          <a:ln w="9525">
            <a:noFill/>
            <a:miter lim="800000"/>
            <a:headEnd/>
            <a:tailEnd/>
          </a:ln>
        </p:spPr>
        <p:txBody>
          <a:bodyPr>
            <a:prstTxWarp prst="textNoShape">
              <a:avLst/>
            </a:prstTxWarp>
            <a:spAutoFit/>
          </a:bodyPr>
          <a:lstStyle/>
          <a:p>
            <a:r>
              <a:rPr lang="en-US"/>
              <a:t>Age:  		37</a:t>
            </a:r>
            <a:endParaRPr lang="en-US" i="1"/>
          </a:p>
          <a:p>
            <a:endParaRPr lang="en-US" i="1"/>
          </a:p>
          <a:p>
            <a:r>
              <a:rPr lang="en-US"/>
              <a:t>Primary:  	Mild MR</a:t>
            </a:r>
            <a:endParaRPr lang="en-US" i="1"/>
          </a:p>
          <a:p>
            <a:endParaRPr lang="en-US" i="1"/>
          </a:p>
          <a:p>
            <a:r>
              <a:rPr lang="en-US"/>
              <a:t>Secondary:  	Intermittent explosive disorder, 		borderline personality, bi-polar </a:t>
            </a:r>
            <a:endParaRPr lang="en-US" i="1"/>
          </a:p>
          <a:p>
            <a:endParaRPr lang="en-US" i="1"/>
          </a:p>
          <a:p>
            <a:r>
              <a:rPr lang="en-US"/>
              <a:t>Behavioral:	Self-injurious behaviors, pica, 		attention seeking, false 			accusations, overindulge in sugar</a:t>
            </a:r>
            <a:endParaRPr lang="en-US" i="1"/>
          </a:p>
          <a:p>
            <a:endParaRPr lang="en-US" i="1"/>
          </a:p>
          <a:p>
            <a:r>
              <a:rPr lang="en-US"/>
              <a:t>Medical:		Diabetes, obesity, psychogenic 		seizures	</a:t>
            </a:r>
            <a:endParaRPr lang="en-US" i="1"/>
          </a:p>
          <a:p>
            <a:endParaRPr lang="en-US" i="1"/>
          </a:p>
          <a:p>
            <a:r>
              <a:rPr lang="en-US"/>
              <a:t>Desires:		Independence</a:t>
            </a:r>
            <a:endParaRPr lang="en-US" i="1"/>
          </a:p>
          <a:p>
            <a:endParaRPr lang="en-US" i="1"/>
          </a:p>
          <a:p>
            <a:r>
              <a:rPr lang="en-US"/>
              <a:t>Living Situation:	Supported Living</a:t>
            </a:r>
            <a:endParaRPr lang="en-US" i="1"/>
          </a:p>
          <a:p>
            <a:endParaRPr lang="en-US"/>
          </a:p>
          <a:p>
            <a:endParaRPr lang="en-US"/>
          </a:p>
          <a:p>
            <a:endParaRPr lang="en-US"/>
          </a:p>
          <a:p>
            <a:endParaRPr lang="en-US"/>
          </a:p>
        </p:txBody>
      </p:sp>
      <p:pic>
        <p:nvPicPr>
          <p:cNvPr id="25607" name="Picture 8" descr="LearningDisability_simurgparm__2.jpg"/>
          <p:cNvPicPr>
            <a:picLocks noChangeAspect="1"/>
          </p:cNvPicPr>
          <p:nvPr/>
        </p:nvPicPr>
        <p:blipFill>
          <a:blip r:embed="rId4"/>
          <a:srcRect/>
          <a:stretch>
            <a:fillRect/>
          </a:stretch>
        </p:blipFill>
        <p:spPr bwMode="auto">
          <a:xfrm>
            <a:off x="7067550" y="4953000"/>
            <a:ext cx="2076450" cy="15573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pPr eaLnBrk="1" hangingPunct="1"/>
            <a:endParaRPr lang="en-US"/>
          </a:p>
        </p:txBody>
      </p:sp>
      <p:sp>
        <p:nvSpPr>
          <p:cNvPr id="26627" name="Rectangle 3"/>
          <p:cNvSpPr>
            <a:spLocks noGrp="1" noChangeArrowheads="1"/>
          </p:cNvSpPr>
          <p:nvPr>
            <p:ph type="body" idx="1"/>
          </p:nvPr>
        </p:nvSpPr>
        <p:spPr/>
        <p:txBody>
          <a:bodyPr/>
          <a:lstStyle/>
          <a:p>
            <a:pPr eaLnBrk="1" hangingPunct="1"/>
            <a:endParaRPr lang="en-US"/>
          </a:p>
        </p:txBody>
      </p:sp>
      <p:pic>
        <p:nvPicPr>
          <p:cNvPr id="26628" name="Picture 4" descr="First slide_inside pages"/>
          <p:cNvPicPr>
            <a:picLocks noChangeAspect="1" noChangeArrowheads="1"/>
          </p:cNvPicPr>
          <p:nvPr/>
        </p:nvPicPr>
        <p:blipFill>
          <a:blip r:embed="rId3"/>
          <a:srcRect/>
          <a:stretch>
            <a:fillRect/>
          </a:stretch>
        </p:blipFill>
        <p:spPr bwMode="auto">
          <a:xfrm>
            <a:off x="0" y="-76200"/>
            <a:ext cx="9296400" cy="6972300"/>
          </a:xfrm>
          <a:prstGeom prst="rect">
            <a:avLst/>
          </a:prstGeom>
          <a:noFill/>
          <a:ln w="9525">
            <a:noFill/>
            <a:miter lim="800000"/>
            <a:headEnd/>
            <a:tailEnd/>
          </a:ln>
        </p:spPr>
      </p:pic>
      <p:sp>
        <p:nvSpPr>
          <p:cNvPr id="5" name="TextBox 4"/>
          <p:cNvSpPr txBox="1"/>
          <p:nvPr/>
        </p:nvSpPr>
        <p:spPr>
          <a:xfrm>
            <a:off x="533400" y="0"/>
            <a:ext cx="8763000" cy="707886"/>
          </a:xfrm>
          <a:prstGeom prst="rect">
            <a:avLst/>
          </a:prstGeom>
          <a:noFill/>
        </p:spPr>
        <p:txBody>
          <a:bodyPr>
            <a:spAutoFit/>
          </a:bodyPr>
          <a:lstStyle/>
          <a:p>
            <a:pPr algn="ctr">
              <a:defRPr/>
            </a:pPr>
            <a:r>
              <a:rPr lang="en-US"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Jane’s History</a:t>
            </a:r>
          </a:p>
        </p:txBody>
      </p:sp>
      <p:graphicFrame>
        <p:nvGraphicFramePr>
          <p:cNvPr id="6" name="Diagram 5"/>
          <p:cNvGraphicFramePr/>
          <p:nvPr/>
        </p:nvGraphicFramePr>
        <p:xfrm>
          <a:off x="1295400" y="838200"/>
          <a:ext cx="7086600" cy="4851400"/>
        </p:xfrm>
        <a:graphic>
          <a:graphicData uri="http://schemas.openxmlformats.org/drawingml/2006/diagram">
            <a:relIds xmlns:dgm="http://schemas.openxmlformats.org/drawingml/2006/diagram" xmlns:r="http://schemas.openxmlformats.org/officeDocument/2006/relationships" r:dm="rId4" r:lo="rId5" r:qs="rId6" r:cs="rId7"/>
          </a:graphicData>
        </a:graphic>
      </p:graphicFrame>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pPr eaLnBrk="1" hangingPunct="1"/>
            <a:endParaRPr lang="en-US"/>
          </a:p>
        </p:txBody>
      </p:sp>
      <p:sp>
        <p:nvSpPr>
          <p:cNvPr id="27651" name="Rectangle 3"/>
          <p:cNvSpPr>
            <a:spLocks noGrp="1" noChangeArrowheads="1"/>
          </p:cNvSpPr>
          <p:nvPr>
            <p:ph type="body" idx="1"/>
          </p:nvPr>
        </p:nvSpPr>
        <p:spPr/>
        <p:txBody>
          <a:bodyPr/>
          <a:lstStyle/>
          <a:p>
            <a:pPr eaLnBrk="1" hangingPunct="1"/>
            <a:endParaRPr lang="en-US"/>
          </a:p>
        </p:txBody>
      </p:sp>
      <p:pic>
        <p:nvPicPr>
          <p:cNvPr id="27652" name="Picture 4" descr="First slide_inside pages"/>
          <p:cNvPicPr>
            <a:picLocks noChangeAspect="1" noChangeArrowheads="1"/>
          </p:cNvPicPr>
          <p:nvPr/>
        </p:nvPicPr>
        <p:blipFill>
          <a:blip r:embed="rId3"/>
          <a:srcRect/>
          <a:stretch>
            <a:fillRect/>
          </a:stretch>
        </p:blipFill>
        <p:spPr bwMode="auto">
          <a:xfrm>
            <a:off x="0" y="-76200"/>
            <a:ext cx="9296400" cy="6972300"/>
          </a:xfrm>
          <a:prstGeom prst="rect">
            <a:avLst/>
          </a:prstGeom>
          <a:noFill/>
          <a:ln w="9525">
            <a:noFill/>
            <a:miter lim="800000"/>
            <a:headEnd/>
            <a:tailEnd/>
          </a:ln>
        </p:spPr>
      </p:pic>
      <p:sp>
        <p:nvSpPr>
          <p:cNvPr id="5" name="TextBox 4"/>
          <p:cNvSpPr txBox="1"/>
          <p:nvPr/>
        </p:nvSpPr>
        <p:spPr>
          <a:xfrm>
            <a:off x="304800" y="0"/>
            <a:ext cx="2971800" cy="707886"/>
          </a:xfrm>
          <a:prstGeom prst="rect">
            <a:avLst/>
          </a:prstGeom>
          <a:noFill/>
        </p:spPr>
        <p:txBody>
          <a:bodyPr>
            <a:spAutoFit/>
          </a:bodyPr>
          <a:lstStyle/>
          <a:p>
            <a:pPr>
              <a:defRPr/>
            </a:pPr>
            <a:r>
              <a:rPr lang="en-US"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Good At</a:t>
            </a:r>
          </a:p>
        </p:txBody>
      </p:sp>
      <p:sp>
        <p:nvSpPr>
          <p:cNvPr id="6" name="TextBox 5"/>
          <p:cNvSpPr txBox="1"/>
          <p:nvPr/>
        </p:nvSpPr>
        <p:spPr>
          <a:xfrm>
            <a:off x="304800" y="1828800"/>
            <a:ext cx="4191000" cy="707886"/>
          </a:xfrm>
          <a:prstGeom prst="rect">
            <a:avLst/>
          </a:prstGeom>
          <a:noFill/>
        </p:spPr>
        <p:txBody>
          <a:bodyPr>
            <a:spAutoFit/>
          </a:bodyPr>
          <a:lstStyle/>
          <a:p>
            <a:pPr>
              <a:defRPr/>
            </a:pPr>
            <a:r>
              <a:rPr lang="en-US"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Struggles With</a:t>
            </a:r>
          </a:p>
        </p:txBody>
      </p:sp>
      <p:sp>
        <p:nvSpPr>
          <p:cNvPr id="7" name="TextBox 6"/>
          <p:cNvSpPr txBox="1"/>
          <p:nvPr/>
        </p:nvSpPr>
        <p:spPr>
          <a:xfrm>
            <a:off x="304800" y="3810000"/>
            <a:ext cx="5943600" cy="707886"/>
          </a:xfrm>
          <a:prstGeom prst="rect">
            <a:avLst/>
          </a:prstGeom>
          <a:noFill/>
        </p:spPr>
        <p:txBody>
          <a:bodyPr>
            <a:spAutoFit/>
          </a:bodyPr>
          <a:lstStyle/>
          <a:p>
            <a:pPr>
              <a:defRPr/>
            </a:pPr>
            <a:r>
              <a:rPr lang="en-US"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Requires Assistance</a:t>
            </a:r>
          </a:p>
        </p:txBody>
      </p:sp>
      <p:sp>
        <p:nvSpPr>
          <p:cNvPr id="27656" name="TextBox 11"/>
          <p:cNvSpPr txBox="1">
            <a:spLocks noChangeArrowheads="1"/>
          </p:cNvSpPr>
          <p:nvPr/>
        </p:nvSpPr>
        <p:spPr bwMode="auto">
          <a:xfrm>
            <a:off x="457200" y="2667000"/>
            <a:ext cx="3505200" cy="923925"/>
          </a:xfrm>
          <a:prstGeom prst="rect">
            <a:avLst/>
          </a:prstGeom>
          <a:noFill/>
          <a:ln w="9525">
            <a:noFill/>
            <a:miter lim="800000"/>
            <a:headEnd/>
            <a:tailEnd/>
          </a:ln>
        </p:spPr>
        <p:txBody>
          <a:bodyPr>
            <a:prstTxWarp prst="textNoShape">
              <a:avLst/>
            </a:prstTxWarp>
            <a:spAutoFit/>
          </a:bodyPr>
          <a:lstStyle/>
          <a:p>
            <a:pPr>
              <a:buFont typeface="Arial" charset="0"/>
              <a:buChar char="•"/>
            </a:pPr>
            <a:r>
              <a:rPr lang="en-US"/>
              <a:t>Managing diabetes</a:t>
            </a:r>
          </a:p>
          <a:p>
            <a:pPr>
              <a:buFont typeface="Arial" charset="0"/>
              <a:buChar char="•"/>
            </a:pPr>
            <a:r>
              <a:rPr lang="en-US"/>
              <a:t>Following dietary requirements</a:t>
            </a:r>
          </a:p>
          <a:p>
            <a:pPr>
              <a:buFont typeface="Arial" charset="0"/>
              <a:buChar char="•"/>
            </a:pPr>
            <a:endParaRPr lang="en-US"/>
          </a:p>
        </p:txBody>
      </p:sp>
      <p:sp>
        <p:nvSpPr>
          <p:cNvPr id="27657" name="TextBox 12"/>
          <p:cNvSpPr txBox="1">
            <a:spLocks noChangeArrowheads="1"/>
          </p:cNvSpPr>
          <p:nvPr/>
        </p:nvSpPr>
        <p:spPr bwMode="auto">
          <a:xfrm>
            <a:off x="457200" y="762000"/>
            <a:ext cx="3429000" cy="1200150"/>
          </a:xfrm>
          <a:prstGeom prst="rect">
            <a:avLst/>
          </a:prstGeom>
          <a:noFill/>
          <a:ln w="9525">
            <a:noFill/>
            <a:miter lim="800000"/>
            <a:headEnd/>
            <a:tailEnd/>
          </a:ln>
        </p:spPr>
        <p:txBody>
          <a:bodyPr>
            <a:prstTxWarp prst="textNoShape">
              <a:avLst/>
            </a:prstTxWarp>
            <a:spAutoFit/>
          </a:bodyPr>
          <a:lstStyle/>
          <a:p>
            <a:pPr>
              <a:buFont typeface="Arial" charset="0"/>
              <a:buChar char="•"/>
            </a:pPr>
            <a:r>
              <a:rPr lang="en-US"/>
              <a:t>Meal prep</a:t>
            </a:r>
          </a:p>
          <a:p>
            <a:pPr>
              <a:buFont typeface="Arial" charset="0"/>
              <a:buChar char="•"/>
            </a:pPr>
            <a:r>
              <a:rPr lang="en-US"/>
              <a:t>Self care with prompting</a:t>
            </a:r>
          </a:p>
          <a:p>
            <a:pPr>
              <a:buFont typeface="Arial" charset="0"/>
              <a:buChar char="•"/>
            </a:pPr>
            <a:endParaRPr lang="en-US"/>
          </a:p>
          <a:p>
            <a:pPr>
              <a:buFont typeface="Arial" charset="0"/>
              <a:buChar char="•"/>
            </a:pPr>
            <a:endParaRPr lang="en-US"/>
          </a:p>
        </p:txBody>
      </p:sp>
      <p:sp>
        <p:nvSpPr>
          <p:cNvPr id="27658" name="TextBox 15"/>
          <p:cNvSpPr txBox="1">
            <a:spLocks noChangeArrowheads="1"/>
          </p:cNvSpPr>
          <p:nvPr/>
        </p:nvSpPr>
        <p:spPr bwMode="auto">
          <a:xfrm>
            <a:off x="457200" y="4648200"/>
            <a:ext cx="5105400" cy="646113"/>
          </a:xfrm>
          <a:prstGeom prst="rect">
            <a:avLst/>
          </a:prstGeom>
          <a:noFill/>
          <a:ln w="9525">
            <a:noFill/>
            <a:miter lim="800000"/>
            <a:headEnd/>
            <a:tailEnd/>
          </a:ln>
        </p:spPr>
        <p:txBody>
          <a:bodyPr>
            <a:prstTxWarp prst="textNoShape">
              <a:avLst/>
            </a:prstTxWarp>
            <a:spAutoFit/>
          </a:bodyPr>
          <a:lstStyle/>
          <a:p>
            <a:pPr>
              <a:buFont typeface="Arial" charset="0"/>
              <a:buChar char="•"/>
            </a:pPr>
            <a:r>
              <a:rPr lang="en-US"/>
              <a:t>Medication administration</a:t>
            </a:r>
          </a:p>
          <a:p>
            <a:pPr>
              <a:buFont typeface="Arial" charset="0"/>
              <a:buChar char="•"/>
            </a:pPr>
            <a:endParaRPr lang="en-US"/>
          </a:p>
        </p:txBody>
      </p:sp>
      <p:pic>
        <p:nvPicPr>
          <p:cNvPr id="27659" name="Picture 11" descr="LearningDisability_simurgparm__2.jpg"/>
          <p:cNvPicPr>
            <a:picLocks noChangeAspect="1"/>
          </p:cNvPicPr>
          <p:nvPr/>
        </p:nvPicPr>
        <p:blipFill>
          <a:blip r:embed="rId4"/>
          <a:srcRect/>
          <a:stretch>
            <a:fillRect/>
          </a:stretch>
        </p:blipFill>
        <p:spPr bwMode="auto">
          <a:xfrm>
            <a:off x="7067550" y="4953000"/>
            <a:ext cx="2076450" cy="15573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pPr eaLnBrk="1" hangingPunct="1"/>
            <a:endParaRPr lang="en-US"/>
          </a:p>
        </p:txBody>
      </p:sp>
      <p:sp>
        <p:nvSpPr>
          <p:cNvPr id="28675" name="Rectangle 3"/>
          <p:cNvSpPr>
            <a:spLocks noGrp="1" noChangeArrowheads="1"/>
          </p:cNvSpPr>
          <p:nvPr>
            <p:ph type="body" idx="1"/>
          </p:nvPr>
        </p:nvSpPr>
        <p:spPr/>
        <p:txBody>
          <a:bodyPr/>
          <a:lstStyle/>
          <a:p>
            <a:pPr eaLnBrk="1" hangingPunct="1"/>
            <a:endParaRPr lang="en-US"/>
          </a:p>
        </p:txBody>
      </p:sp>
      <p:pic>
        <p:nvPicPr>
          <p:cNvPr id="28676" name="Picture 4" descr="First slide_inside pages"/>
          <p:cNvPicPr>
            <a:picLocks noChangeAspect="1" noChangeArrowheads="1"/>
          </p:cNvPicPr>
          <p:nvPr/>
        </p:nvPicPr>
        <p:blipFill>
          <a:blip r:embed="rId3"/>
          <a:srcRect/>
          <a:stretch>
            <a:fillRect/>
          </a:stretch>
        </p:blipFill>
        <p:spPr bwMode="auto">
          <a:xfrm>
            <a:off x="0" y="-114300"/>
            <a:ext cx="9296400" cy="6972300"/>
          </a:xfrm>
          <a:prstGeom prst="rect">
            <a:avLst/>
          </a:prstGeom>
          <a:noFill/>
          <a:ln w="9525">
            <a:noFill/>
            <a:miter lim="800000"/>
            <a:headEnd/>
            <a:tailEnd/>
          </a:ln>
        </p:spPr>
      </p:pic>
      <p:sp>
        <p:nvSpPr>
          <p:cNvPr id="6" name="TextBox 5"/>
          <p:cNvSpPr txBox="1"/>
          <p:nvPr/>
        </p:nvSpPr>
        <p:spPr>
          <a:xfrm>
            <a:off x="381000" y="0"/>
            <a:ext cx="8763000" cy="707886"/>
          </a:xfrm>
          <a:prstGeom prst="rect">
            <a:avLst/>
          </a:prstGeom>
          <a:noFill/>
        </p:spPr>
        <p:txBody>
          <a:bodyPr>
            <a:spAutoFit/>
          </a:bodyPr>
          <a:lstStyle/>
          <a:p>
            <a:pPr>
              <a:defRPr/>
            </a:pPr>
            <a:r>
              <a:rPr lang="en-US"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 Supports Prior to Rest Assured</a:t>
            </a:r>
          </a:p>
        </p:txBody>
      </p:sp>
      <p:graphicFrame>
        <p:nvGraphicFramePr>
          <p:cNvPr id="9" name="Diagram 8"/>
          <p:cNvGraphicFramePr/>
          <p:nvPr/>
        </p:nvGraphicFramePr>
        <p:xfrm>
          <a:off x="1600200" y="838200"/>
          <a:ext cx="6096000" cy="4064000"/>
        </p:xfrm>
        <a:graphic>
          <a:graphicData uri="http://schemas.openxmlformats.org/drawingml/2006/diagram">
            <a:relIds xmlns:dgm="http://schemas.openxmlformats.org/drawingml/2006/diagram" xmlns:r="http://schemas.openxmlformats.org/officeDocument/2006/relationships" r:dm="rId4" r:lo="rId5" r:qs="rId6" r:cs="rId7"/>
          </a:graphicData>
        </a:graphic>
      </p:graphicFrame>
      <p:pic>
        <p:nvPicPr>
          <p:cNvPr id="28679" name="Picture 9" descr="LearningDisability_simurgparm__2.jpg"/>
          <p:cNvPicPr>
            <a:picLocks noChangeAspect="1"/>
          </p:cNvPicPr>
          <p:nvPr/>
        </p:nvPicPr>
        <p:blipFill>
          <a:blip r:embed="rId9"/>
          <a:srcRect/>
          <a:stretch>
            <a:fillRect/>
          </a:stretch>
        </p:blipFill>
        <p:spPr bwMode="auto">
          <a:xfrm>
            <a:off x="7067550" y="4953000"/>
            <a:ext cx="2076450" cy="15573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pPr eaLnBrk="1" hangingPunct="1"/>
            <a:endParaRPr lang="en-US"/>
          </a:p>
        </p:txBody>
      </p:sp>
      <p:sp>
        <p:nvSpPr>
          <p:cNvPr id="29699" name="Rectangle 3"/>
          <p:cNvSpPr>
            <a:spLocks noGrp="1" noChangeArrowheads="1"/>
          </p:cNvSpPr>
          <p:nvPr>
            <p:ph type="body" idx="1"/>
          </p:nvPr>
        </p:nvSpPr>
        <p:spPr/>
        <p:txBody>
          <a:bodyPr/>
          <a:lstStyle/>
          <a:p>
            <a:pPr eaLnBrk="1" hangingPunct="1"/>
            <a:endParaRPr lang="en-US"/>
          </a:p>
        </p:txBody>
      </p:sp>
      <p:pic>
        <p:nvPicPr>
          <p:cNvPr id="29700" name="Picture 4" descr="First slide_inside pages"/>
          <p:cNvPicPr>
            <a:picLocks noChangeAspect="1" noChangeArrowheads="1"/>
          </p:cNvPicPr>
          <p:nvPr/>
        </p:nvPicPr>
        <p:blipFill>
          <a:blip r:embed="rId3"/>
          <a:srcRect/>
          <a:stretch>
            <a:fillRect/>
          </a:stretch>
        </p:blipFill>
        <p:spPr bwMode="auto">
          <a:xfrm>
            <a:off x="0" y="-76200"/>
            <a:ext cx="9296400" cy="6972300"/>
          </a:xfrm>
          <a:prstGeom prst="rect">
            <a:avLst/>
          </a:prstGeom>
          <a:noFill/>
          <a:ln w="9525">
            <a:noFill/>
            <a:miter lim="800000"/>
            <a:headEnd/>
            <a:tailEnd/>
          </a:ln>
        </p:spPr>
      </p:pic>
      <p:sp>
        <p:nvSpPr>
          <p:cNvPr id="6" name="TextBox 5"/>
          <p:cNvSpPr txBox="1"/>
          <p:nvPr/>
        </p:nvSpPr>
        <p:spPr>
          <a:xfrm>
            <a:off x="381000" y="0"/>
            <a:ext cx="4191000" cy="1323439"/>
          </a:xfrm>
          <a:prstGeom prst="rect">
            <a:avLst/>
          </a:prstGeom>
          <a:noFill/>
        </p:spPr>
        <p:txBody>
          <a:bodyPr>
            <a:spAutoFit/>
          </a:bodyPr>
          <a:lstStyle/>
          <a:p>
            <a:pPr>
              <a:defRPr/>
            </a:pPr>
            <a:r>
              <a:rPr lang="en-US"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 Jane’s Desires/Goals</a:t>
            </a:r>
          </a:p>
        </p:txBody>
      </p:sp>
      <p:sp>
        <p:nvSpPr>
          <p:cNvPr id="29702" name="TextBox 6"/>
          <p:cNvSpPr txBox="1">
            <a:spLocks noChangeArrowheads="1"/>
          </p:cNvSpPr>
          <p:nvPr/>
        </p:nvSpPr>
        <p:spPr bwMode="auto">
          <a:xfrm>
            <a:off x="457200" y="1600200"/>
            <a:ext cx="3886200" cy="3140075"/>
          </a:xfrm>
          <a:prstGeom prst="rect">
            <a:avLst/>
          </a:prstGeom>
          <a:noFill/>
          <a:ln w="9525">
            <a:noFill/>
            <a:miter lim="800000"/>
            <a:headEnd/>
            <a:tailEnd/>
          </a:ln>
        </p:spPr>
        <p:txBody>
          <a:bodyPr>
            <a:prstTxWarp prst="textNoShape">
              <a:avLst/>
            </a:prstTxWarp>
            <a:spAutoFit/>
          </a:bodyPr>
          <a:lstStyle/>
          <a:p>
            <a:pPr>
              <a:buFont typeface="Arial" charset="0"/>
              <a:buChar char="•"/>
            </a:pPr>
            <a:r>
              <a:rPr lang="en-US"/>
              <a:t>Independence</a:t>
            </a:r>
          </a:p>
          <a:p>
            <a:pPr>
              <a:buFont typeface="Arial" charset="0"/>
              <a:buChar char="•"/>
            </a:pPr>
            <a:endParaRPr lang="en-US"/>
          </a:p>
          <a:p>
            <a:pPr>
              <a:buFont typeface="Arial" charset="0"/>
              <a:buChar char="•"/>
            </a:pPr>
            <a:r>
              <a:rPr lang="en-US"/>
              <a:t>Group living won’t work for her</a:t>
            </a:r>
          </a:p>
          <a:p>
            <a:pPr>
              <a:buFont typeface="Arial" charset="0"/>
              <a:buChar char="•"/>
            </a:pPr>
            <a:endParaRPr lang="en-US"/>
          </a:p>
          <a:p>
            <a:pPr>
              <a:buFont typeface="Arial" charset="0"/>
              <a:buChar char="•"/>
            </a:pPr>
            <a:r>
              <a:rPr lang="en-US"/>
              <a:t>Stay in her apartment</a:t>
            </a:r>
          </a:p>
          <a:p>
            <a:pPr>
              <a:buFont typeface="Arial" charset="0"/>
              <a:buChar char="•"/>
            </a:pPr>
            <a:endParaRPr lang="en-US"/>
          </a:p>
          <a:p>
            <a:pPr>
              <a:buFont typeface="Arial" charset="0"/>
              <a:buChar char="•"/>
            </a:pPr>
            <a:r>
              <a:rPr lang="en-US"/>
              <a:t>Not have staff in her bedroom</a:t>
            </a:r>
          </a:p>
          <a:p>
            <a:pPr>
              <a:buFont typeface="Arial" charset="0"/>
              <a:buChar char="•"/>
            </a:pPr>
            <a:endParaRPr lang="en-US"/>
          </a:p>
          <a:p>
            <a:pPr>
              <a:buFont typeface="Arial" charset="0"/>
              <a:buChar char="•"/>
            </a:pPr>
            <a:endParaRPr lang="en-US"/>
          </a:p>
          <a:p>
            <a:pPr>
              <a:buFont typeface="Arial" charset="0"/>
              <a:buChar char="•"/>
            </a:pPr>
            <a:endParaRPr lang="en-US"/>
          </a:p>
          <a:p>
            <a:endParaRPr lang="en-US"/>
          </a:p>
        </p:txBody>
      </p:sp>
      <p:cxnSp>
        <p:nvCxnSpPr>
          <p:cNvPr id="9" name="Straight Connector 8"/>
          <p:cNvCxnSpPr/>
          <p:nvPr/>
        </p:nvCxnSpPr>
        <p:spPr>
          <a:xfrm>
            <a:off x="457200" y="1524000"/>
            <a:ext cx="38862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a:stCxn id="3076" idx="0"/>
            <a:endCxn id="3076" idx="2"/>
          </p:cNvCxnSpPr>
          <p:nvPr/>
        </p:nvCxnSpPr>
        <p:spPr>
          <a:xfrm rot="16200000" flipH="1">
            <a:off x="1162050" y="3409950"/>
            <a:ext cx="69723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4800600" y="0"/>
            <a:ext cx="4191000" cy="1323439"/>
          </a:xfrm>
          <a:prstGeom prst="rect">
            <a:avLst/>
          </a:prstGeom>
          <a:noFill/>
        </p:spPr>
        <p:txBody>
          <a:bodyPr>
            <a:spAutoFit/>
          </a:bodyPr>
          <a:lstStyle/>
          <a:p>
            <a:pPr>
              <a:defRPr/>
            </a:pPr>
            <a:r>
              <a:rPr lang="en-US"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 Provider’s Desires/Goals</a:t>
            </a:r>
          </a:p>
        </p:txBody>
      </p:sp>
      <p:cxnSp>
        <p:nvCxnSpPr>
          <p:cNvPr id="21" name="Straight Connector 20"/>
          <p:cNvCxnSpPr/>
          <p:nvPr/>
        </p:nvCxnSpPr>
        <p:spPr>
          <a:xfrm>
            <a:off x="4953000" y="1524000"/>
            <a:ext cx="38862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29707" name="TextBox 21"/>
          <p:cNvSpPr txBox="1">
            <a:spLocks noChangeArrowheads="1"/>
          </p:cNvSpPr>
          <p:nvPr/>
        </p:nvSpPr>
        <p:spPr bwMode="auto">
          <a:xfrm>
            <a:off x="4876800" y="1600200"/>
            <a:ext cx="4038600" cy="5078413"/>
          </a:xfrm>
          <a:prstGeom prst="rect">
            <a:avLst/>
          </a:prstGeom>
          <a:noFill/>
          <a:ln w="9525">
            <a:noFill/>
            <a:miter lim="800000"/>
            <a:headEnd/>
            <a:tailEnd/>
          </a:ln>
        </p:spPr>
        <p:txBody>
          <a:bodyPr>
            <a:prstTxWarp prst="textNoShape">
              <a:avLst/>
            </a:prstTxWarp>
            <a:spAutoFit/>
          </a:bodyPr>
          <a:lstStyle/>
          <a:p>
            <a:pPr>
              <a:buFont typeface="Arial" charset="0"/>
              <a:buChar char="•"/>
            </a:pPr>
            <a:r>
              <a:rPr lang="en-US"/>
              <a:t>Reduce cost of 2:1 staffing</a:t>
            </a:r>
          </a:p>
          <a:p>
            <a:pPr>
              <a:buFont typeface="Arial" charset="0"/>
              <a:buChar char="•"/>
            </a:pPr>
            <a:endParaRPr lang="en-US"/>
          </a:p>
          <a:p>
            <a:pPr>
              <a:buFont typeface="Arial" charset="0"/>
              <a:buChar char="•"/>
            </a:pPr>
            <a:r>
              <a:rPr lang="en-US"/>
              <a:t>Combative with staff</a:t>
            </a:r>
          </a:p>
          <a:p>
            <a:pPr>
              <a:buFont typeface="Arial" charset="0"/>
              <a:buChar char="•"/>
            </a:pPr>
            <a:endParaRPr lang="en-US"/>
          </a:p>
          <a:p>
            <a:pPr>
              <a:buFont typeface="Arial" charset="0"/>
              <a:buChar char="•"/>
            </a:pPr>
            <a:r>
              <a:rPr lang="en-US"/>
              <a:t>Protection against false accusations</a:t>
            </a:r>
          </a:p>
          <a:p>
            <a:pPr>
              <a:buFont typeface="Arial" charset="0"/>
              <a:buChar char="•"/>
            </a:pPr>
            <a:endParaRPr lang="en-US"/>
          </a:p>
          <a:p>
            <a:pPr>
              <a:buFont typeface="Arial" charset="0"/>
              <a:buChar char="•"/>
            </a:pPr>
            <a:r>
              <a:rPr lang="en-US"/>
              <a:t>Health/Safety of Jane</a:t>
            </a:r>
          </a:p>
          <a:p>
            <a:pPr>
              <a:buFont typeface="Arial" charset="0"/>
              <a:buChar char="•"/>
            </a:pPr>
            <a:endParaRPr lang="en-US"/>
          </a:p>
          <a:p>
            <a:pPr>
              <a:buFont typeface="Arial" charset="0"/>
              <a:buChar char="•"/>
            </a:pPr>
            <a:r>
              <a:rPr lang="en-US"/>
              <a:t>Give some feeling on independence to Jane</a:t>
            </a:r>
          </a:p>
          <a:p>
            <a:pPr>
              <a:buFont typeface="Arial" charset="0"/>
              <a:buChar char="•"/>
            </a:pPr>
            <a:endParaRPr lang="en-US"/>
          </a:p>
          <a:p>
            <a:pPr>
              <a:buFont typeface="Arial" charset="0"/>
              <a:buChar char="•"/>
            </a:pPr>
            <a:r>
              <a:rPr lang="en-US"/>
              <a:t>“Decrease the drama”</a:t>
            </a:r>
          </a:p>
          <a:p>
            <a:pPr>
              <a:buFont typeface="Arial" charset="0"/>
              <a:buChar char="•"/>
            </a:pPr>
            <a:endParaRPr lang="en-US"/>
          </a:p>
          <a:p>
            <a:pPr>
              <a:buFont typeface="Arial" charset="0"/>
              <a:buChar char="•"/>
            </a:pPr>
            <a:r>
              <a:rPr lang="en-US"/>
              <a:t>“Just manage day to day with her”</a:t>
            </a:r>
          </a:p>
          <a:p>
            <a:pPr>
              <a:buFont typeface="Arial" charset="0"/>
              <a:buChar char="•"/>
            </a:pPr>
            <a:endParaRPr lang="en-US"/>
          </a:p>
          <a:p>
            <a:pPr>
              <a:buFont typeface="Arial" charset="0"/>
              <a:buChar char="•"/>
            </a:pPr>
            <a:endParaRPr lang="en-US"/>
          </a:p>
          <a:p>
            <a:pPr>
              <a:buFont typeface="Arial" charset="0"/>
              <a:buChar char="•"/>
            </a:pPr>
            <a:endParaRPr lang="en-US"/>
          </a:p>
          <a:p>
            <a:pPr>
              <a:buFont typeface="Arial" charset="0"/>
              <a:buChar char="•"/>
            </a:pPr>
            <a:endParaRPr lang="en-US"/>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eaLnBrk="1" hangingPunct="1"/>
            <a:endParaRPr lang="en-US"/>
          </a:p>
        </p:txBody>
      </p:sp>
      <p:sp>
        <p:nvSpPr>
          <p:cNvPr id="30723" name="Rectangle 3"/>
          <p:cNvSpPr>
            <a:spLocks noGrp="1" noChangeArrowheads="1"/>
          </p:cNvSpPr>
          <p:nvPr>
            <p:ph type="body" idx="1"/>
          </p:nvPr>
        </p:nvSpPr>
        <p:spPr/>
        <p:txBody>
          <a:bodyPr/>
          <a:lstStyle/>
          <a:p>
            <a:pPr eaLnBrk="1" hangingPunct="1"/>
            <a:endParaRPr lang="en-US"/>
          </a:p>
        </p:txBody>
      </p:sp>
      <p:pic>
        <p:nvPicPr>
          <p:cNvPr id="30724" name="Picture 4" descr="First slide_inside pages"/>
          <p:cNvPicPr>
            <a:picLocks noChangeAspect="1" noChangeArrowheads="1"/>
          </p:cNvPicPr>
          <p:nvPr/>
        </p:nvPicPr>
        <p:blipFill>
          <a:blip r:embed="rId2"/>
          <a:srcRect/>
          <a:stretch>
            <a:fillRect/>
          </a:stretch>
        </p:blipFill>
        <p:spPr bwMode="auto">
          <a:xfrm>
            <a:off x="0" y="-76200"/>
            <a:ext cx="9296400" cy="6972300"/>
          </a:xfrm>
          <a:prstGeom prst="rect">
            <a:avLst/>
          </a:prstGeom>
          <a:noFill/>
          <a:ln w="9525">
            <a:noFill/>
            <a:miter lim="800000"/>
            <a:headEnd/>
            <a:tailEnd/>
          </a:ln>
        </p:spPr>
      </p:pic>
      <p:sp>
        <p:nvSpPr>
          <p:cNvPr id="5" name="TextBox 4"/>
          <p:cNvSpPr txBox="1"/>
          <p:nvPr/>
        </p:nvSpPr>
        <p:spPr>
          <a:xfrm>
            <a:off x="381000" y="0"/>
            <a:ext cx="8763000" cy="707886"/>
          </a:xfrm>
          <a:prstGeom prst="rect">
            <a:avLst/>
          </a:prstGeom>
          <a:noFill/>
        </p:spPr>
        <p:txBody>
          <a:bodyPr>
            <a:spAutoFit/>
          </a:bodyPr>
          <a:lstStyle/>
          <a:p>
            <a:pPr>
              <a:defRPr/>
            </a:pPr>
            <a:r>
              <a:rPr lang="en-US"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 </a:t>
            </a:r>
          </a:p>
        </p:txBody>
      </p:sp>
      <p:sp>
        <p:nvSpPr>
          <p:cNvPr id="6" name="TextBox 5"/>
          <p:cNvSpPr txBox="1"/>
          <p:nvPr/>
        </p:nvSpPr>
        <p:spPr>
          <a:xfrm>
            <a:off x="381000" y="0"/>
            <a:ext cx="8763000" cy="707886"/>
          </a:xfrm>
          <a:prstGeom prst="rect">
            <a:avLst/>
          </a:prstGeom>
          <a:noFill/>
        </p:spPr>
        <p:txBody>
          <a:bodyPr>
            <a:spAutoFit/>
          </a:bodyPr>
          <a:lstStyle/>
          <a:p>
            <a:pPr algn="ctr">
              <a:defRPr/>
            </a:pPr>
            <a:r>
              <a:rPr lang="en-US"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 Technology Supports</a:t>
            </a:r>
          </a:p>
        </p:txBody>
      </p:sp>
      <p:sp>
        <p:nvSpPr>
          <p:cNvPr id="30727" name="TextBox 6"/>
          <p:cNvSpPr txBox="1">
            <a:spLocks noChangeArrowheads="1"/>
          </p:cNvSpPr>
          <p:nvPr/>
        </p:nvSpPr>
        <p:spPr bwMode="auto">
          <a:xfrm>
            <a:off x="381000" y="838200"/>
            <a:ext cx="4038600" cy="2124075"/>
          </a:xfrm>
          <a:prstGeom prst="rect">
            <a:avLst/>
          </a:prstGeom>
          <a:noFill/>
          <a:ln w="9525">
            <a:noFill/>
            <a:miter lim="800000"/>
            <a:headEnd/>
            <a:tailEnd/>
          </a:ln>
        </p:spPr>
        <p:txBody>
          <a:bodyPr>
            <a:prstTxWarp prst="textNoShape">
              <a:avLst/>
            </a:prstTxWarp>
            <a:spAutoFit/>
          </a:bodyPr>
          <a:lstStyle/>
          <a:p>
            <a:pPr algn="ctr"/>
            <a:r>
              <a:rPr lang="en-US" sz="2400" u="sng"/>
              <a:t>ACTIVE SUPPORT</a:t>
            </a:r>
          </a:p>
          <a:p>
            <a:endParaRPr lang="en-US"/>
          </a:p>
          <a:p>
            <a:pPr>
              <a:buFont typeface="Arial" charset="0"/>
              <a:buChar char="•"/>
            </a:pPr>
            <a:r>
              <a:rPr lang="en-US"/>
              <a:t>Continuous Oversight/Support</a:t>
            </a:r>
          </a:p>
          <a:p>
            <a:pPr>
              <a:buFont typeface="Arial" charset="0"/>
              <a:buChar char="•"/>
            </a:pPr>
            <a:r>
              <a:rPr lang="en-US"/>
              <a:t>24/7 </a:t>
            </a:r>
          </a:p>
          <a:p>
            <a:pPr>
              <a:buFont typeface="Arial" charset="0"/>
              <a:buChar char="•"/>
            </a:pPr>
            <a:r>
              <a:rPr lang="en-US"/>
              <a:t>Staff in home from 7a-10:30p</a:t>
            </a:r>
          </a:p>
          <a:p>
            <a:pPr>
              <a:buFont typeface="Arial" charset="0"/>
              <a:buChar char="•"/>
            </a:pPr>
            <a:endParaRPr lang="en-US"/>
          </a:p>
          <a:p>
            <a:pPr>
              <a:buFont typeface="Arial" charset="0"/>
              <a:buChar char="•"/>
            </a:pPr>
            <a:endParaRPr lang="en-US"/>
          </a:p>
        </p:txBody>
      </p:sp>
      <p:pic>
        <p:nvPicPr>
          <p:cNvPr id="30728" name="Picture 9" descr="ScreenHunter_008.jpg"/>
          <p:cNvPicPr>
            <a:picLocks noChangeAspect="1"/>
          </p:cNvPicPr>
          <p:nvPr/>
        </p:nvPicPr>
        <p:blipFill>
          <a:blip r:embed="rId3"/>
          <a:srcRect/>
          <a:stretch>
            <a:fillRect/>
          </a:stretch>
        </p:blipFill>
        <p:spPr bwMode="auto">
          <a:xfrm>
            <a:off x="3768725" y="2362200"/>
            <a:ext cx="5375275" cy="4191000"/>
          </a:xfrm>
          <a:prstGeom prst="rect">
            <a:avLst/>
          </a:prstGeom>
          <a:noFill/>
          <a:ln w="9525">
            <a:solidFill>
              <a:schemeClr val="tx1"/>
            </a:solidFill>
            <a:miter lim="800000"/>
            <a:headEnd/>
            <a:tailEnd/>
          </a:ln>
        </p:spPr>
      </p:pic>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pPr eaLnBrk="1" hangingPunct="1"/>
            <a:endParaRPr lang="en-US"/>
          </a:p>
        </p:txBody>
      </p:sp>
      <p:sp>
        <p:nvSpPr>
          <p:cNvPr id="31747" name="Rectangle 3"/>
          <p:cNvSpPr>
            <a:spLocks noGrp="1" noChangeArrowheads="1"/>
          </p:cNvSpPr>
          <p:nvPr>
            <p:ph type="body" idx="1"/>
          </p:nvPr>
        </p:nvSpPr>
        <p:spPr/>
        <p:txBody>
          <a:bodyPr/>
          <a:lstStyle/>
          <a:p>
            <a:pPr eaLnBrk="1" hangingPunct="1"/>
            <a:endParaRPr lang="en-US"/>
          </a:p>
        </p:txBody>
      </p:sp>
      <p:pic>
        <p:nvPicPr>
          <p:cNvPr id="31748" name="Picture 4" descr="First slide_inside pages"/>
          <p:cNvPicPr>
            <a:picLocks noChangeAspect="1" noChangeArrowheads="1"/>
          </p:cNvPicPr>
          <p:nvPr/>
        </p:nvPicPr>
        <p:blipFill>
          <a:blip r:embed="rId2"/>
          <a:srcRect/>
          <a:stretch>
            <a:fillRect/>
          </a:stretch>
        </p:blipFill>
        <p:spPr bwMode="auto">
          <a:xfrm>
            <a:off x="0" y="-76200"/>
            <a:ext cx="9296400" cy="6972300"/>
          </a:xfrm>
          <a:prstGeom prst="rect">
            <a:avLst/>
          </a:prstGeom>
          <a:noFill/>
          <a:ln w="9525">
            <a:noFill/>
            <a:miter lim="800000"/>
            <a:headEnd/>
            <a:tailEnd/>
          </a:ln>
        </p:spPr>
      </p:pic>
      <p:pic>
        <p:nvPicPr>
          <p:cNvPr id="31749" name="Picture 6"/>
          <p:cNvPicPr>
            <a:picLocks noChangeAspect="1" noChangeArrowheads="1"/>
          </p:cNvPicPr>
          <p:nvPr/>
        </p:nvPicPr>
        <p:blipFill>
          <a:blip r:embed="rId3"/>
          <a:srcRect/>
          <a:stretch>
            <a:fillRect/>
          </a:stretch>
        </p:blipFill>
        <p:spPr bwMode="auto">
          <a:xfrm>
            <a:off x="1828800" y="457200"/>
            <a:ext cx="7019925" cy="58864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pPr eaLnBrk="1" hangingPunct="1"/>
            <a:endParaRPr lang="en-US"/>
          </a:p>
        </p:txBody>
      </p:sp>
      <p:sp>
        <p:nvSpPr>
          <p:cNvPr id="32771" name="Rectangle 3"/>
          <p:cNvSpPr>
            <a:spLocks noGrp="1" noChangeArrowheads="1"/>
          </p:cNvSpPr>
          <p:nvPr>
            <p:ph type="body" idx="1"/>
          </p:nvPr>
        </p:nvSpPr>
        <p:spPr/>
        <p:txBody>
          <a:bodyPr/>
          <a:lstStyle/>
          <a:p>
            <a:pPr eaLnBrk="1" hangingPunct="1"/>
            <a:endParaRPr lang="en-US"/>
          </a:p>
        </p:txBody>
      </p:sp>
      <p:pic>
        <p:nvPicPr>
          <p:cNvPr id="32772" name="Picture 4" descr="First slide_inside pages"/>
          <p:cNvPicPr>
            <a:picLocks noChangeAspect="1" noChangeArrowheads="1"/>
          </p:cNvPicPr>
          <p:nvPr/>
        </p:nvPicPr>
        <p:blipFill>
          <a:blip r:embed="rId3"/>
          <a:srcRect/>
          <a:stretch>
            <a:fillRect/>
          </a:stretch>
        </p:blipFill>
        <p:spPr bwMode="auto">
          <a:xfrm>
            <a:off x="0" y="0"/>
            <a:ext cx="9296400" cy="6972300"/>
          </a:xfrm>
          <a:prstGeom prst="rect">
            <a:avLst/>
          </a:prstGeom>
          <a:noFill/>
          <a:ln w="9525">
            <a:noFill/>
            <a:miter lim="800000"/>
            <a:headEnd/>
            <a:tailEnd/>
          </a:ln>
        </p:spPr>
      </p:pic>
      <p:sp>
        <p:nvSpPr>
          <p:cNvPr id="5" name="TextBox 4"/>
          <p:cNvSpPr txBox="1"/>
          <p:nvPr/>
        </p:nvSpPr>
        <p:spPr>
          <a:xfrm>
            <a:off x="533400" y="0"/>
            <a:ext cx="8763000" cy="707886"/>
          </a:xfrm>
          <a:prstGeom prst="rect">
            <a:avLst/>
          </a:prstGeom>
          <a:noFill/>
        </p:spPr>
        <p:txBody>
          <a:bodyPr>
            <a:spAutoFit/>
          </a:bodyPr>
          <a:lstStyle/>
          <a:p>
            <a:pPr>
              <a:defRPr/>
            </a:pPr>
            <a:r>
              <a:rPr lang="en-US"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Programmatic Issues/Challenges</a:t>
            </a:r>
          </a:p>
        </p:txBody>
      </p:sp>
      <p:sp>
        <p:nvSpPr>
          <p:cNvPr id="6" name="TextBox 5"/>
          <p:cNvSpPr txBox="1"/>
          <p:nvPr/>
        </p:nvSpPr>
        <p:spPr>
          <a:xfrm>
            <a:off x="381000" y="838200"/>
            <a:ext cx="4267200" cy="707886"/>
          </a:xfrm>
          <a:prstGeom prst="rect">
            <a:avLst/>
          </a:prstGeom>
          <a:noFill/>
        </p:spPr>
        <p:txBody>
          <a:bodyPr>
            <a:spAutoFit/>
          </a:bodyPr>
          <a:lstStyle/>
          <a:p>
            <a:pPr algn="ctr">
              <a:defRPr/>
            </a:pPr>
            <a:r>
              <a:rPr lang="en-US"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 Provider</a:t>
            </a:r>
          </a:p>
        </p:txBody>
      </p:sp>
      <p:sp>
        <p:nvSpPr>
          <p:cNvPr id="7" name="TextBox 6"/>
          <p:cNvSpPr txBox="1"/>
          <p:nvPr/>
        </p:nvSpPr>
        <p:spPr>
          <a:xfrm>
            <a:off x="4724400" y="838200"/>
            <a:ext cx="4152900" cy="707886"/>
          </a:xfrm>
          <a:prstGeom prst="rect">
            <a:avLst/>
          </a:prstGeom>
          <a:noFill/>
        </p:spPr>
        <p:txBody>
          <a:bodyPr>
            <a:spAutoFit/>
          </a:bodyPr>
          <a:lstStyle/>
          <a:p>
            <a:pPr>
              <a:defRPr/>
            </a:pPr>
            <a:r>
              <a:rPr lang="en-US"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 Rest Assured</a:t>
            </a:r>
          </a:p>
        </p:txBody>
      </p:sp>
      <p:sp>
        <p:nvSpPr>
          <p:cNvPr id="32776" name="TextBox 8"/>
          <p:cNvSpPr txBox="1">
            <a:spLocks noChangeArrowheads="1"/>
          </p:cNvSpPr>
          <p:nvPr/>
        </p:nvSpPr>
        <p:spPr bwMode="auto">
          <a:xfrm>
            <a:off x="5029200" y="1676400"/>
            <a:ext cx="3124200" cy="3140075"/>
          </a:xfrm>
          <a:prstGeom prst="rect">
            <a:avLst/>
          </a:prstGeom>
          <a:noFill/>
          <a:ln w="9525">
            <a:noFill/>
            <a:miter lim="800000"/>
            <a:headEnd/>
            <a:tailEnd/>
          </a:ln>
        </p:spPr>
        <p:txBody>
          <a:bodyPr>
            <a:prstTxWarp prst="textNoShape">
              <a:avLst/>
            </a:prstTxWarp>
            <a:spAutoFit/>
          </a:bodyPr>
          <a:lstStyle/>
          <a:p>
            <a:pPr>
              <a:buFont typeface="Arial" charset="0"/>
              <a:buChar char="•"/>
            </a:pPr>
            <a:r>
              <a:rPr lang="en-US"/>
              <a:t>Implementing/training on BSP</a:t>
            </a:r>
          </a:p>
          <a:p>
            <a:pPr>
              <a:buFont typeface="Arial" charset="0"/>
              <a:buChar char="•"/>
            </a:pPr>
            <a:endParaRPr lang="en-US"/>
          </a:p>
          <a:p>
            <a:pPr>
              <a:buFont typeface="Arial" charset="0"/>
              <a:buChar char="•"/>
            </a:pPr>
            <a:r>
              <a:rPr lang="en-US"/>
              <a:t>Tele-Caregiver overcoming privacy concerns</a:t>
            </a:r>
          </a:p>
          <a:p>
            <a:pPr>
              <a:buFont typeface="Arial" charset="0"/>
              <a:buChar char="•"/>
            </a:pPr>
            <a:endParaRPr lang="en-US"/>
          </a:p>
          <a:p>
            <a:pPr>
              <a:buFont typeface="Arial" charset="0"/>
              <a:buChar char="•"/>
            </a:pPr>
            <a:r>
              <a:rPr lang="en-US"/>
              <a:t>Coordinating with on-site staff</a:t>
            </a:r>
          </a:p>
          <a:p>
            <a:pPr>
              <a:buFont typeface="Arial" charset="0"/>
              <a:buChar char="•"/>
            </a:pPr>
            <a:endParaRPr lang="en-US"/>
          </a:p>
          <a:p>
            <a:pPr>
              <a:buFont typeface="Arial" charset="0"/>
              <a:buChar char="•"/>
            </a:pPr>
            <a:r>
              <a:rPr lang="en-US"/>
              <a:t>Interacting with police officers</a:t>
            </a:r>
          </a:p>
        </p:txBody>
      </p:sp>
      <p:sp>
        <p:nvSpPr>
          <p:cNvPr id="32777" name="TextBox 9"/>
          <p:cNvSpPr txBox="1">
            <a:spLocks noChangeArrowheads="1"/>
          </p:cNvSpPr>
          <p:nvPr/>
        </p:nvSpPr>
        <p:spPr bwMode="auto">
          <a:xfrm>
            <a:off x="685800" y="1752600"/>
            <a:ext cx="3733800" cy="4800600"/>
          </a:xfrm>
          <a:prstGeom prst="rect">
            <a:avLst/>
          </a:prstGeom>
          <a:noFill/>
          <a:ln w="9525">
            <a:noFill/>
            <a:miter lim="800000"/>
            <a:headEnd/>
            <a:tailEnd/>
          </a:ln>
        </p:spPr>
        <p:txBody>
          <a:bodyPr>
            <a:prstTxWarp prst="textNoShape">
              <a:avLst/>
            </a:prstTxWarp>
            <a:spAutoFit/>
          </a:bodyPr>
          <a:lstStyle/>
          <a:p>
            <a:pPr>
              <a:buFont typeface="Arial" charset="0"/>
              <a:buChar char="•"/>
            </a:pPr>
            <a:r>
              <a:rPr lang="en-US"/>
              <a:t>Camera location to protect staff while protecting Jane’s privacy</a:t>
            </a:r>
          </a:p>
          <a:p>
            <a:pPr>
              <a:buFont typeface="Arial" charset="0"/>
              <a:buChar char="•"/>
            </a:pPr>
            <a:endParaRPr lang="en-US"/>
          </a:p>
          <a:p>
            <a:pPr>
              <a:buFont typeface="Arial" charset="0"/>
              <a:buChar char="•"/>
            </a:pPr>
            <a:r>
              <a:rPr lang="en-US"/>
              <a:t>Uncertainty of how she would view privacy aspect</a:t>
            </a:r>
          </a:p>
          <a:p>
            <a:pPr>
              <a:buFont typeface="Arial" charset="0"/>
              <a:buChar char="•"/>
            </a:pPr>
            <a:endParaRPr lang="en-US"/>
          </a:p>
          <a:p>
            <a:pPr>
              <a:buFont typeface="Arial" charset="0"/>
              <a:buChar char="•"/>
            </a:pPr>
            <a:r>
              <a:rPr lang="en-US"/>
              <a:t>Private time</a:t>
            </a:r>
          </a:p>
          <a:p>
            <a:pPr>
              <a:buFont typeface="Arial" charset="0"/>
              <a:buChar char="•"/>
            </a:pPr>
            <a:endParaRPr lang="en-US"/>
          </a:p>
          <a:p>
            <a:pPr>
              <a:buFont typeface="Arial" charset="0"/>
              <a:buChar char="•"/>
            </a:pPr>
            <a:r>
              <a:rPr lang="en-US"/>
              <a:t>Controlling environment</a:t>
            </a:r>
          </a:p>
          <a:p>
            <a:pPr>
              <a:buFont typeface="Arial" charset="0"/>
              <a:buChar char="•"/>
            </a:pPr>
            <a:endParaRPr lang="en-US"/>
          </a:p>
          <a:p>
            <a:pPr>
              <a:buFont typeface="Arial" charset="0"/>
              <a:buChar char="•"/>
            </a:pPr>
            <a:r>
              <a:rPr lang="en-US"/>
              <a:t>Back-up staff set-up</a:t>
            </a:r>
          </a:p>
          <a:p>
            <a:pPr>
              <a:buFont typeface="Arial" charset="0"/>
              <a:buChar char="•"/>
            </a:pPr>
            <a:endParaRPr lang="en-US"/>
          </a:p>
          <a:p>
            <a:pPr>
              <a:buFont typeface="Arial" charset="0"/>
              <a:buChar char="•"/>
            </a:pPr>
            <a:r>
              <a:rPr lang="en-US"/>
              <a:t>Significant attention seeking</a:t>
            </a:r>
          </a:p>
          <a:p>
            <a:pPr>
              <a:buFont typeface="Arial" charset="0"/>
              <a:buChar char="•"/>
            </a:pPr>
            <a:endParaRPr lang="en-US"/>
          </a:p>
          <a:p>
            <a:pPr lvl="1">
              <a:buFont typeface="Arial" charset="0"/>
              <a:buChar char="•"/>
            </a:pPr>
            <a:endParaRPr lang="en-US"/>
          </a:p>
          <a:p>
            <a:pPr lvl="1">
              <a:buFont typeface="Arial" charset="0"/>
              <a:buChar char="•"/>
            </a:pPr>
            <a:endParaRPr lang="en-US"/>
          </a:p>
          <a:p>
            <a:pPr>
              <a:buFont typeface="Arial" charset="0"/>
              <a:buChar char="•"/>
            </a:pPr>
            <a:endParaRPr lang="en-US"/>
          </a:p>
        </p:txBody>
      </p:sp>
      <p:pic>
        <p:nvPicPr>
          <p:cNvPr id="32778" name="Picture 11" descr="LearningDisability_simurgparm__2.jpg"/>
          <p:cNvPicPr>
            <a:picLocks noChangeAspect="1"/>
          </p:cNvPicPr>
          <p:nvPr/>
        </p:nvPicPr>
        <p:blipFill>
          <a:blip r:embed="rId4"/>
          <a:srcRect/>
          <a:stretch>
            <a:fillRect/>
          </a:stretch>
        </p:blipFill>
        <p:spPr bwMode="auto">
          <a:xfrm>
            <a:off x="7067550" y="4953000"/>
            <a:ext cx="2076450" cy="15573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pPr eaLnBrk="1" hangingPunct="1"/>
            <a:endParaRPr lang="en-US"/>
          </a:p>
        </p:txBody>
      </p:sp>
      <p:sp>
        <p:nvSpPr>
          <p:cNvPr id="33795" name="Rectangle 3"/>
          <p:cNvSpPr>
            <a:spLocks noGrp="1" noChangeArrowheads="1"/>
          </p:cNvSpPr>
          <p:nvPr>
            <p:ph type="body" idx="1"/>
          </p:nvPr>
        </p:nvSpPr>
        <p:spPr/>
        <p:txBody>
          <a:bodyPr/>
          <a:lstStyle/>
          <a:p>
            <a:pPr eaLnBrk="1" hangingPunct="1"/>
            <a:endParaRPr lang="en-US"/>
          </a:p>
        </p:txBody>
      </p:sp>
      <p:pic>
        <p:nvPicPr>
          <p:cNvPr id="33796" name="Picture 4" descr="First slide_inside pages"/>
          <p:cNvPicPr>
            <a:picLocks noChangeAspect="1" noChangeArrowheads="1"/>
          </p:cNvPicPr>
          <p:nvPr/>
        </p:nvPicPr>
        <p:blipFill>
          <a:blip r:embed="rId3"/>
          <a:srcRect/>
          <a:stretch>
            <a:fillRect/>
          </a:stretch>
        </p:blipFill>
        <p:spPr bwMode="auto">
          <a:xfrm>
            <a:off x="0" y="-76200"/>
            <a:ext cx="9296400" cy="6972300"/>
          </a:xfrm>
          <a:prstGeom prst="rect">
            <a:avLst/>
          </a:prstGeom>
          <a:noFill/>
          <a:ln w="9525">
            <a:noFill/>
            <a:miter lim="800000"/>
            <a:headEnd/>
            <a:tailEnd/>
          </a:ln>
        </p:spPr>
      </p:pic>
      <p:sp>
        <p:nvSpPr>
          <p:cNvPr id="6" name="TextBox 5"/>
          <p:cNvSpPr txBox="1"/>
          <p:nvPr/>
        </p:nvSpPr>
        <p:spPr>
          <a:xfrm>
            <a:off x="152400" y="0"/>
            <a:ext cx="8763000" cy="707886"/>
          </a:xfrm>
          <a:prstGeom prst="rect">
            <a:avLst/>
          </a:prstGeom>
          <a:noFill/>
        </p:spPr>
        <p:txBody>
          <a:bodyPr>
            <a:spAutoFit/>
          </a:bodyPr>
          <a:lstStyle/>
          <a:p>
            <a:pPr algn="ctr">
              <a:defRPr/>
            </a:pPr>
            <a:r>
              <a:rPr lang="en-US"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Outcomes for Jane</a:t>
            </a:r>
          </a:p>
        </p:txBody>
      </p:sp>
      <p:graphicFrame>
        <p:nvGraphicFramePr>
          <p:cNvPr id="9" name="Diagram 8"/>
          <p:cNvGraphicFramePr/>
          <p:nvPr/>
        </p:nvGraphicFramePr>
        <p:xfrm>
          <a:off x="1828800" y="914400"/>
          <a:ext cx="6553200" cy="4648200"/>
        </p:xfrm>
        <a:graphic>
          <a:graphicData uri="http://schemas.openxmlformats.org/drawingml/2006/diagram">
            <a:relIds xmlns:dgm="http://schemas.openxmlformats.org/drawingml/2006/diagram" xmlns:r="http://schemas.openxmlformats.org/officeDocument/2006/relationships" r:dm="rId4" r:lo="rId5" r:qs="rId6" r:cs="rId7"/>
          </a:graphicData>
        </a:graphic>
      </p:graphicFrame>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pPr eaLnBrk="1" hangingPunct="1"/>
            <a:endParaRPr lang="en-US"/>
          </a:p>
        </p:txBody>
      </p:sp>
      <p:sp>
        <p:nvSpPr>
          <p:cNvPr id="34819" name="Rectangle 3"/>
          <p:cNvSpPr>
            <a:spLocks noGrp="1" noChangeArrowheads="1"/>
          </p:cNvSpPr>
          <p:nvPr>
            <p:ph type="body" idx="1"/>
          </p:nvPr>
        </p:nvSpPr>
        <p:spPr/>
        <p:txBody>
          <a:bodyPr/>
          <a:lstStyle/>
          <a:p>
            <a:pPr eaLnBrk="1" hangingPunct="1"/>
            <a:endParaRPr lang="en-US"/>
          </a:p>
        </p:txBody>
      </p:sp>
      <p:pic>
        <p:nvPicPr>
          <p:cNvPr id="34820" name="Picture 4" descr="First slide_inside pages"/>
          <p:cNvPicPr>
            <a:picLocks noChangeAspect="1" noChangeArrowheads="1"/>
          </p:cNvPicPr>
          <p:nvPr/>
        </p:nvPicPr>
        <p:blipFill>
          <a:blip r:embed="rId2"/>
          <a:srcRect/>
          <a:stretch>
            <a:fillRect/>
          </a:stretch>
        </p:blipFill>
        <p:spPr bwMode="auto">
          <a:xfrm>
            <a:off x="0" y="-76200"/>
            <a:ext cx="9296400" cy="6972300"/>
          </a:xfrm>
          <a:prstGeom prst="rect">
            <a:avLst/>
          </a:prstGeom>
          <a:noFill/>
          <a:ln w="9525">
            <a:noFill/>
            <a:miter lim="800000"/>
            <a:headEnd/>
            <a:tailEnd/>
          </a:ln>
        </p:spPr>
      </p:pic>
      <p:sp>
        <p:nvSpPr>
          <p:cNvPr id="6" name="TextBox 5"/>
          <p:cNvSpPr txBox="1"/>
          <p:nvPr/>
        </p:nvSpPr>
        <p:spPr>
          <a:xfrm>
            <a:off x="533400" y="0"/>
            <a:ext cx="8763000" cy="707886"/>
          </a:xfrm>
          <a:prstGeom prst="rect">
            <a:avLst/>
          </a:prstGeom>
          <a:noFill/>
        </p:spPr>
        <p:txBody>
          <a:bodyPr>
            <a:spAutoFit/>
          </a:bodyPr>
          <a:lstStyle/>
          <a:p>
            <a:pPr algn="ctr">
              <a:defRPr/>
            </a:pPr>
            <a:r>
              <a:rPr lang="en-US"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Outcomes for Provider</a:t>
            </a:r>
          </a:p>
        </p:txBody>
      </p:sp>
      <p:sp>
        <p:nvSpPr>
          <p:cNvPr id="34822" name="TextBox 6"/>
          <p:cNvSpPr txBox="1">
            <a:spLocks noChangeArrowheads="1"/>
          </p:cNvSpPr>
          <p:nvPr/>
        </p:nvSpPr>
        <p:spPr bwMode="auto">
          <a:xfrm>
            <a:off x="609600" y="914400"/>
            <a:ext cx="8153400" cy="4524375"/>
          </a:xfrm>
          <a:prstGeom prst="rect">
            <a:avLst/>
          </a:prstGeom>
          <a:noFill/>
          <a:ln w="9525">
            <a:noFill/>
            <a:miter lim="800000"/>
            <a:headEnd/>
            <a:tailEnd/>
          </a:ln>
        </p:spPr>
        <p:txBody>
          <a:bodyPr>
            <a:prstTxWarp prst="textNoShape">
              <a:avLst/>
            </a:prstTxWarp>
            <a:spAutoFit/>
          </a:bodyPr>
          <a:lstStyle/>
          <a:p>
            <a:pPr>
              <a:buFont typeface="Arial" charset="0"/>
              <a:buChar char="•"/>
            </a:pPr>
            <a:r>
              <a:rPr lang="en-US"/>
              <a:t>Lower staff turnover</a:t>
            </a:r>
          </a:p>
          <a:p>
            <a:pPr>
              <a:buFont typeface="Arial" charset="0"/>
              <a:buChar char="•"/>
            </a:pPr>
            <a:endParaRPr lang="en-US"/>
          </a:p>
          <a:p>
            <a:pPr>
              <a:buFont typeface="Arial" charset="0"/>
              <a:buChar char="•"/>
            </a:pPr>
            <a:r>
              <a:rPr lang="en-US"/>
              <a:t>“Managing day to day”</a:t>
            </a:r>
          </a:p>
          <a:p>
            <a:pPr>
              <a:buFont typeface="Arial" charset="0"/>
              <a:buChar char="•"/>
            </a:pPr>
            <a:endParaRPr lang="en-US"/>
          </a:p>
          <a:p>
            <a:pPr>
              <a:buFont typeface="Arial" charset="0"/>
              <a:buChar char="•"/>
            </a:pPr>
            <a:r>
              <a:rPr lang="en-US"/>
              <a:t>“Cost savings of $43,431 per year”</a:t>
            </a:r>
          </a:p>
          <a:p>
            <a:pPr>
              <a:buFont typeface="Arial" charset="0"/>
              <a:buChar char="•"/>
            </a:pPr>
            <a:endParaRPr lang="en-US"/>
          </a:p>
          <a:p>
            <a:pPr>
              <a:buFont typeface="Arial" charset="0"/>
              <a:buChar char="•"/>
            </a:pPr>
            <a:r>
              <a:rPr lang="en-US"/>
              <a:t>Few incidents involving law enforcement</a:t>
            </a:r>
          </a:p>
          <a:p>
            <a:pPr>
              <a:buFont typeface="Arial" charset="0"/>
              <a:buChar char="•"/>
            </a:pPr>
            <a:endParaRPr lang="en-US"/>
          </a:p>
          <a:p>
            <a:pPr>
              <a:buFont typeface="Arial" charset="0"/>
              <a:buChar char="•"/>
            </a:pPr>
            <a:r>
              <a:rPr lang="en-US"/>
              <a:t>Few behavioral episodes</a:t>
            </a:r>
          </a:p>
          <a:p>
            <a:pPr>
              <a:buFont typeface="Arial" charset="0"/>
              <a:buChar char="•"/>
            </a:pPr>
            <a:endParaRPr lang="en-US"/>
          </a:p>
          <a:p>
            <a:pPr>
              <a:buFont typeface="Arial" charset="0"/>
              <a:buChar char="•"/>
            </a:pPr>
            <a:r>
              <a:rPr lang="en-US"/>
              <a:t>Video recording of everything (false accusations)</a:t>
            </a:r>
          </a:p>
          <a:p>
            <a:pPr>
              <a:buFont typeface="Arial" charset="0"/>
              <a:buChar char="•"/>
            </a:pPr>
            <a:endParaRPr lang="en-US"/>
          </a:p>
          <a:p>
            <a:pPr>
              <a:buFont typeface="Arial" charset="0"/>
              <a:buChar char="•"/>
            </a:pPr>
            <a:r>
              <a:rPr lang="en-US"/>
              <a:t>Ability to keep her within their agency</a:t>
            </a:r>
          </a:p>
          <a:p>
            <a:pPr>
              <a:buFont typeface="Arial" charset="0"/>
              <a:buChar char="•"/>
            </a:pPr>
            <a:endParaRPr lang="en-US"/>
          </a:p>
          <a:p>
            <a:pPr>
              <a:buFont typeface="Arial" charset="0"/>
              <a:buChar char="•"/>
            </a:pPr>
            <a:endParaRPr lang="en-US"/>
          </a:p>
          <a:p>
            <a:pPr>
              <a:buFont typeface="Arial" charset="0"/>
              <a:buChar char="•"/>
            </a:pPr>
            <a:endParaRPr lang="en-US"/>
          </a:p>
        </p:txBody>
      </p:sp>
      <p:pic>
        <p:nvPicPr>
          <p:cNvPr id="34823" name="Picture 8" descr="LearningDisability_simurgparm__2.jpg"/>
          <p:cNvPicPr>
            <a:picLocks noChangeAspect="1"/>
          </p:cNvPicPr>
          <p:nvPr/>
        </p:nvPicPr>
        <p:blipFill>
          <a:blip r:embed="rId3"/>
          <a:srcRect/>
          <a:stretch>
            <a:fillRect/>
          </a:stretch>
        </p:blipFill>
        <p:spPr bwMode="auto">
          <a:xfrm>
            <a:off x="7067550" y="4953000"/>
            <a:ext cx="2076450" cy="15573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pPr eaLnBrk="1" hangingPunct="1"/>
            <a:endParaRPr lang="en-US"/>
          </a:p>
        </p:txBody>
      </p:sp>
      <p:sp>
        <p:nvSpPr>
          <p:cNvPr id="35843" name="Rectangle 3"/>
          <p:cNvSpPr>
            <a:spLocks noGrp="1" noChangeArrowheads="1"/>
          </p:cNvSpPr>
          <p:nvPr>
            <p:ph type="body" idx="1"/>
          </p:nvPr>
        </p:nvSpPr>
        <p:spPr/>
        <p:txBody>
          <a:bodyPr/>
          <a:lstStyle/>
          <a:p>
            <a:pPr eaLnBrk="1" hangingPunct="1"/>
            <a:endParaRPr lang="en-US"/>
          </a:p>
        </p:txBody>
      </p:sp>
      <p:pic>
        <p:nvPicPr>
          <p:cNvPr id="35844" name="Picture 4" descr="First slide_inside pages"/>
          <p:cNvPicPr>
            <a:picLocks noChangeAspect="1" noChangeArrowheads="1"/>
          </p:cNvPicPr>
          <p:nvPr/>
        </p:nvPicPr>
        <p:blipFill>
          <a:blip r:embed="rId2"/>
          <a:srcRect/>
          <a:stretch>
            <a:fillRect/>
          </a:stretch>
        </p:blipFill>
        <p:spPr bwMode="auto">
          <a:xfrm>
            <a:off x="0" y="-114300"/>
            <a:ext cx="9296400" cy="6972300"/>
          </a:xfrm>
          <a:prstGeom prst="rect">
            <a:avLst/>
          </a:prstGeom>
          <a:noFill/>
          <a:ln w="9525">
            <a:noFill/>
            <a:miter lim="800000"/>
            <a:headEnd/>
            <a:tailEnd/>
          </a:ln>
        </p:spPr>
      </p:pic>
      <p:sp>
        <p:nvSpPr>
          <p:cNvPr id="5" name="TextBox 4"/>
          <p:cNvSpPr txBox="1"/>
          <p:nvPr/>
        </p:nvSpPr>
        <p:spPr>
          <a:xfrm>
            <a:off x="533400" y="0"/>
            <a:ext cx="8763000" cy="707886"/>
          </a:xfrm>
          <a:prstGeom prst="rect">
            <a:avLst/>
          </a:prstGeom>
          <a:noFill/>
        </p:spPr>
        <p:txBody>
          <a:bodyPr>
            <a:spAutoFit/>
          </a:bodyPr>
          <a:lstStyle/>
          <a:p>
            <a:pPr algn="ctr">
              <a:defRPr/>
            </a:pPr>
            <a:r>
              <a:rPr lang="en-US"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Ethical Issues</a:t>
            </a:r>
          </a:p>
        </p:txBody>
      </p:sp>
      <p:sp>
        <p:nvSpPr>
          <p:cNvPr id="6" name="TextBox 5"/>
          <p:cNvSpPr txBox="1"/>
          <p:nvPr/>
        </p:nvSpPr>
        <p:spPr>
          <a:xfrm>
            <a:off x="381000" y="1981200"/>
            <a:ext cx="8610600" cy="2554545"/>
          </a:xfrm>
          <a:prstGeom prst="rect">
            <a:avLst/>
          </a:prstGeom>
          <a:noFill/>
        </p:spPr>
        <p:txBody>
          <a:bodyPr>
            <a:spAutoFit/>
          </a:bodyPr>
          <a:lstStyle/>
          <a:p>
            <a:pPr algn="ctr">
              <a:defRPr/>
            </a:pPr>
            <a:r>
              <a:rPr lang="en-US" sz="8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Group Discussion</a:t>
            </a: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pPr eaLnBrk="1" hangingPunct="1"/>
            <a:endParaRPr lang="en-US"/>
          </a:p>
        </p:txBody>
      </p:sp>
      <p:sp>
        <p:nvSpPr>
          <p:cNvPr id="36867" name="Rectangle 3"/>
          <p:cNvSpPr>
            <a:spLocks noGrp="1" noChangeArrowheads="1"/>
          </p:cNvSpPr>
          <p:nvPr>
            <p:ph type="body" idx="1"/>
          </p:nvPr>
        </p:nvSpPr>
        <p:spPr/>
        <p:txBody>
          <a:bodyPr/>
          <a:lstStyle/>
          <a:p>
            <a:pPr eaLnBrk="1" hangingPunct="1"/>
            <a:endParaRPr lang="en-US"/>
          </a:p>
        </p:txBody>
      </p:sp>
      <p:pic>
        <p:nvPicPr>
          <p:cNvPr id="36868" name="Picture 4" descr="First slide_inside pages"/>
          <p:cNvPicPr>
            <a:picLocks noChangeAspect="1" noChangeArrowheads="1"/>
          </p:cNvPicPr>
          <p:nvPr/>
        </p:nvPicPr>
        <p:blipFill>
          <a:blip r:embed="rId3"/>
          <a:srcRect/>
          <a:stretch>
            <a:fillRect/>
          </a:stretch>
        </p:blipFill>
        <p:spPr bwMode="auto">
          <a:xfrm>
            <a:off x="0" y="-76200"/>
            <a:ext cx="9296400" cy="6972300"/>
          </a:xfrm>
          <a:prstGeom prst="rect">
            <a:avLst/>
          </a:prstGeom>
          <a:noFill/>
          <a:ln w="9525">
            <a:noFill/>
            <a:miter lim="800000"/>
            <a:headEnd/>
            <a:tailEnd/>
          </a:ln>
        </p:spPr>
      </p:pic>
      <p:graphicFrame>
        <p:nvGraphicFramePr>
          <p:cNvPr id="7" name="Diagram 6"/>
          <p:cNvGraphicFramePr/>
          <p:nvPr/>
        </p:nvGraphicFramePr>
        <p:xfrm>
          <a:off x="1219200" y="533400"/>
          <a:ext cx="7467600" cy="5410200"/>
        </p:xfrm>
        <a:graphic>
          <a:graphicData uri="http://schemas.openxmlformats.org/drawingml/2006/diagram">
            <a:relIds xmlns:dgm="http://schemas.openxmlformats.org/drawingml/2006/diagram" xmlns:r="http://schemas.openxmlformats.org/officeDocument/2006/relationships" r:dm="rId4" r:lo="rId5" r:qs="rId6" r:cs="rId7"/>
          </a:graphicData>
        </a:graphic>
      </p:graphicFrame>
      <p:sp>
        <p:nvSpPr>
          <p:cNvPr id="36870" name="TextBox 8"/>
          <p:cNvSpPr txBox="1">
            <a:spLocks noChangeArrowheads="1"/>
          </p:cNvSpPr>
          <p:nvPr/>
        </p:nvSpPr>
        <p:spPr bwMode="auto">
          <a:xfrm>
            <a:off x="3352800" y="6019800"/>
            <a:ext cx="3200400" cy="461963"/>
          </a:xfrm>
          <a:prstGeom prst="rect">
            <a:avLst/>
          </a:prstGeom>
          <a:noFill/>
          <a:ln w="9525">
            <a:noFill/>
            <a:miter lim="800000"/>
            <a:headEnd/>
            <a:tailEnd/>
          </a:ln>
        </p:spPr>
        <p:txBody>
          <a:bodyPr>
            <a:prstTxWarp prst="textNoShape">
              <a:avLst/>
            </a:prstTxWarp>
            <a:spAutoFit/>
          </a:bodyPr>
          <a:lstStyle/>
          <a:p>
            <a:pPr algn="ctr"/>
            <a:r>
              <a:rPr lang="en-US" sz="2400" b="1" i="1"/>
              <a:t>OUTCOMES</a:t>
            </a: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pPr eaLnBrk="1" hangingPunct="1"/>
            <a:endParaRPr lang="en-US"/>
          </a:p>
        </p:txBody>
      </p:sp>
      <p:sp>
        <p:nvSpPr>
          <p:cNvPr id="37891" name="Rectangle 3"/>
          <p:cNvSpPr>
            <a:spLocks noGrp="1" noChangeArrowheads="1"/>
          </p:cNvSpPr>
          <p:nvPr>
            <p:ph type="body" idx="1"/>
          </p:nvPr>
        </p:nvSpPr>
        <p:spPr/>
        <p:txBody>
          <a:bodyPr/>
          <a:lstStyle/>
          <a:p>
            <a:pPr eaLnBrk="1" hangingPunct="1"/>
            <a:endParaRPr lang="en-US"/>
          </a:p>
        </p:txBody>
      </p:sp>
      <p:pic>
        <p:nvPicPr>
          <p:cNvPr id="37892" name="Picture 4" descr="First slide_inside pages"/>
          <p:cNvPicPr>
            <a:picLocks noChangeAspect="1" noChangeArrowheads="1"/>
          </p:cNvPicPr>
          <p:nvPr/>
        </p:nvPicPr>
        <p:blipFill>
          <a:blip r:embed="rId2"/>
          <a:srcRect/>
          <a:stretch>
            <a:fillRect/>
          </a:stretch>
        </p:blipFill>
        <p:spPr bwMode="auto">
          <a:xfrm>
            <a:off x="0" y="-76200"/>
            <a:ext cx="9296400" cy="6972300"/>
          </a:xfrm>
          <a:prstGeom prst="rect">
            <a:avLst/>
          </a:prstGeom>
          <a:noFill/>
          <a:ln w="9525">
            <a:noFill/>
            <a:miter lim="800000"/>
            <a:headEnd/>
            <a:tailEnd/>
          </a:ln>
        </p:spPr>
      </p:pic>
      <p:sp>
        <p:nvSpPr>
          <p:cNvPr id="37893" name="TextBox 4"/>
          <p:cNvSpPr txBox="1">
            <a:spLocks noChangeArrowheads="1"/>
          </p:cNvSpPr>
          <p:nvPr/>
        </p:nvSpPr>
        <p:spPr bwMode="auto">
          <a:xfrm>
            <a:off x="1600200" y="1219200"/>
            <a:ext cx="6248400" cy="3816350"/>
          </a:xfrm>
          <a:prstGeom prst="rect">
            <a:avLst/>
          </a:prstGeom>
          <a:noFill/>
          <a:ln w="9525">
            <a:noFill/>
            <a:miter lim="800000"/>
            <a:headEnd/>
            <a:tailEnd/>
          </a:ln>
        </p:spPr>
        <p:txBody>
          <a:bodyPr>
            <a:prstTxWarp prst="textNoShape">
              <a:avLst/>
            </a:prstTxWarp>
            <a:spAutoFit/>
          </a:bodyPr>
          <a:lstStyle/>
          <a:p>
            <a:pPr algn="ctr"/>
            <a:r>
              <a:rPr lang="en-US" sz="3200"/>
              <a:t>Dustin Wright</a:t>
            </a:r>
          </a:p>
          <a:p>
            <a:pPr algn="ctr"/>
            <a:r>
              <a:rPr lang="en-US" sz="3200"/>
              <a:t>General Manager</a:t>
            </a:r>
          </a:p>
          <a:p>
            <a:pPr algn="ctr"/>
            <a:r>
              <a:rPr lang="en-US" sz="3200"/>
              <a:t>Rest Assured</a:t>
            </a:r>
            <a:r>
              <a:rPr lang="en-US" sz="3200" baseline="30000"/>
              <a:t>®</a:t>
            </a:r>
          </a:p>
          <a:p>
            <a:pPr algn="ctr"/>
            <a:endParaRPr lang="en-US" sz="3200"/>
          </a:p>
          <a:p>
            <a:pPr algn="ctr"/>
            <a:r>
              <a:rPr lang="en-US" sz="3200"/>
              <a:t>877-338-9193 x 348</a:t>
            </a:r>
          </a:p>
          <a:p>
            <a:pPr algn="ctr"/>
            <a:r>
              <a:rPr lang="en-US" sz="3200">
                <a:hlinkClick r:id="rId3"/>
              </a:rPr>
              <a:t>dwright@restassuredsystem.com</a:t>
            </a:r>
            <a:endParaRPr lang="en-US" sz="3200"/>
          </a:p>
          <a:p>
            <a:pPr algn="ctr"/>
            <a:r>
              <a:rPr lang="en-US" sz="3200">
                <a:hlinkClick r:id="rId4"/>
              </a:rPr>
              <a:t>www.restassuredsytem.com</a:t>
            </a:r>
            <a:endParaRPr lang="en-US" sz="3200"/>
          </a:p>
          <a:p>
            <a:endParaRPr lang="en-US"/>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 name="Title 4"/>
          <p:cNvSpPr>
            <a:spLocks noGrp="1"/>
          </p:cNvSpPr>
          <p:nvPr>
            <p:ph type="ctrTitle"/>
          </p:nvPr>
        </p:nvSpPr>
        <p:spPr>
          <a:xfrm>
            <a:off x="685800" y="2590800"/>
            <a:ext cx="7772400" cy="2609850"/>
          </a:xfrm>
        </p:spPr>
        <p:txBody>
          <a:bodyPr/>
          <a:lstStyle/>
          <a:p>
            <a:r>
              <a:rPr lang="en-US" dirty="0" smtClean="0"/>
              <a:t>Sengistix</a:t>
            </a:r>
            <a:br>
              <a:rPr lang="en-US" dirty="0" smtClean="0"/>
            </a:br>
            <a:r>
              <a:rPr lang="en-US" dirty="0" smtClean="0"/>
              <a:t>Remote Monitoring</a:t>
            </a:r>
            <a:br>
              <a:rPr lang="en-US" dirty="0" smtClean="0"/>
            </a:br>
            <a:r>
              <a:rPr lang="en-US" dirty="0" smtClean="0"/>
              <a:t>Case Studies</a:t>
            </a:r>
            <a:endParaRPr lang="en-US" dirty="0"/>
          </a:p>
        </p:txBody>
      </p:sp>
      <p:sp>
        <p:nvSpPr>
          <p:cNvPr id="7" name="Footer Placeholder 6"/>
          <p:cNvSpPr>
            <a:spLocks noGrp="1"/>
          </p:cNvSpPr>
          <p:nvPr>
            <p:ph type="ftr" sz="quarter" idx="11"/>
          </p:nvPr>
        </p:nvSpPr>
        <p:spPr/>
        <p:txBody>
          <a:bodyPr/>
          <a:lstStyle/>
          <a:p>
            <a:r>
              <a:rPr 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Sengistix LLC - 2011</a:t>
            </a:r>
            <a:endParaRPr lang="en-US"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24578"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0" tIns="0" rIns="0" bIns="0" numCol="1" anchor="ctr" anchorCtr="0" compatLnSpc="1">
            <a:prstTxWarp prst="textNoShape">
              <a:avLst/>
            </a:prstTxWarp>
            <a:spAutoFit/>
          </a:bodyPr>
          <a:lstStyle/>
          <a:p>
            <a:endParaRPr lang="en-US"/>
          </a:p>
        </p:txBody>
      </p:sp>
      <p:sp>
        <p:nvSpPr>
          <p:cNvPr id="24579" name="Rectangle 3"/>
          <p:cNvSpPr>
            <a:spLocks noChangeArrowheads="1"/>
          </p:cNvSpPr>
          <p:nvPr/>
        </p:nvSpPr>
        <p:spPr bwMode="auto">
          <a:xfrm>
            <a:off x="0" y="131445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2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endParaRPr>
          </a:p>
        </p:txBody>
      </p:sp>
      <p:pic>
        <p:nvPicPr>
          <p:cNvPr id="24580" name="Picture 1" descr="engistix logo"/>
          <p:cNvPicPr>
            <a:picLocks noChangeAspect="1" noChangeArrowheads="1"/>
          </p:cNvPicPr>
          <p:nvPr/>
        </p:nvPicPr>
        <p:blipFill>
          <a:blip r:embed="rId2" cstate="print"/>
          <a:srcRect/>
          <a:stretch>
            <a:fillRect/>
          </a:stretch>
        </p:blipFill>
        <p:spPr bwMode="auto">
          <a:xfrm>
            <a:off x="2895600" y="533400"/>
            <a:ext cx="3305907" cy="1828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2055" name="Picture 7" descr="C:\Documents and Settings\shenry\Local Settings\Temporary Internet Files\Content.IE5\Q3668RCB\MP900285152[1].jpg"/>
          <p:cNvPicPr>
            <a:picLocks noChangeAspect="1" noChangeArrowheads="1"/>
          </p:cNvPicPr>
          <p:nvPr/>
        </p:nvPicPr>
        <p:blipFill>
          <a:blip r:embed="rId2" cstate="print">
            <a:lum bright="40000"/>
          </a:blip>
          <a:srcRect/>
          <a:stretch>
            <a:fillRect/>
          </a:stretch>
        </p:blipFill>
        <p:spPr bwMode="auto">
          <a:xfrm>
            <a:off x="5410199" y="1371600"/>
            <a:ext cx="3160395" cy="4800600"/>
          </a:xfrm>
          <a:prstGeom prst="rect">
            <a:avLst/>
          </a:prstGeom>
          <a:noFill/>
        </p:spPr>
      </p:pic>
      <p:sp>
        <p:nvSpPr>
          <p:cNvPr id="2" name="Title 1"/>
          <p:cNvSpPr>
            <a:spLocks noGrp="1"/>
          </p:cNvSpPr>
          <p:nvPr>
            <p:ph type="title"/>
          </p:nvPr>
        </p:nvSpPr>
        <p:spPr>
          <a:xfrm>
            <a:off x="457200" y="304800"/>
            <a:ext cx="8229600" cy="762000"/>
          </a:xfrm>
        </p:spPr>
        <p:txBody>
          <a:bodyPr>
            <a:normAutofit/>
          </a:bodyPr>
          <a:lstStyle/>
          <a:p>
            <a:r>
              <a:rPr lang="en-US" sz="3600" dirty="0" smtClean="0"/>
              <a:t>A Little Independence for Jake</a:t>
            </a:r>
            <a:endParaRPr lang="en-US" sz="3600" dirty="0"/>
          </a:p>
        </p:txBody>
      </p:sp>
      <p:sp>
        <p:nvSpPr>
          <p:cNvPr id="3" name="Content Placeholder 2"/>
          <p:cNvSpPr>
            <a:spLocks noGrp="1"/>
          </p:cNvSpPr>
          <p:nvPr>
            <p:ph idx="1"/>
          </p:nvPr>
        </p:nvSpPr>
        <p:spPr>
          <a:xfrm>
            <a:off x="381000" y="1295400"/>
            <a:ext cx="4724400" cy="5181600"/>
          </a:xfrm>
        </p:spPr>
        <p:txBody>
          <a:bodyPr>
            <a:normAutofit/>
          </a:bodyPr>
          <a:lstStyle/>
          <a:p>
            <a:pPr>
              <a:buNone/>
              <a:tabLst>
                <a:tab pos="1487488" algn="l"/>
              </a:tabLst>
            </a:pPr>
            <a:r>
              <a:rPr lang="en-US" sz="2000" b="1" dirty="0" smtClean="0"/>
              <a:t>Age:	19</a:t>
            </a:r>
          </a:p>
          <a:p>
            <a:pPr>
              <a:buNone/>
              <a:tabLst>
                <a:tab pos="1146175" algn="l"/>
              </a:tabLst>
            </a:pPr>
            <a:endParaRPr lang="en-US" sz="2000" b="1" dirty="0" smtClean="0"/>
          </a:p>
          <a:p>
            <a:pPr marL="1528763" indent="-1801813" defTabSz="192088">
              <a:buNone/>
            </a:pPr>
            <a:r>
              <a:rPr lang="en-US" sz="2000" b="1" dirty="0" smtClean="0"/>
              <a:t>Diagnosis:	</a:t>
            </a:r>
            <a:r>
              <a:rPr lang="en-US" sz="2000" dirty="0" smtClean="0"/>
              <a:t>Fetal Alcohol Syndrome resulting in mild mental retardation, </a:t>
            </a:r>
          </a:p>
          <a:p>
            <a:pPr>
              <a:buNone/>
              <a:tabLst>
                <a:tab pos="1146175" algn="l"/>
              </a:tabLst>
            </a:pPr>
            <a:endParaRPr lang="en-US" sz="2000" dirty="0" smtClean="0"/>
          </a:p>
          <a:p>
            <a:pPr>
              <a:buNone/>
              <a:tabLst>
                <a:tab pos="1487488" algn="l"/>
              </a:tabLst>
            </a:pPr>
            <a:r>
              <a:rPr lang="en-US" sz="2000" b="1" dirty="0" smtClean="0"/>
              <a:t>Behavior:	*</a:t>
            </a:r>
            <a:r>
              <a:rPr lang="en-US" sz="2000" dirty="0" smtClean="0"/>
              <a:t>Truancy </a:t>
            </a:r>
          </a:p>
          <a:p>
            <a:pPr marL="1474788" indent="-1747838">
              <a:buNone/>
              <a:tabLst>
                <a:tab pos="1487488" algn="l"/>
              </a:tabLst>
            </a:pPr>
            <a:r>
              <a:rPr lang="en-US" sz="2000" dirty="0" smtClean="0"/>
              <a:t>	*Not coming home after school</a:t>
            </a:r>
          </a:p>
          <a:p>
            <a:pPr marL="1528763" indent="-1801813">
              <a:buNone/>
              <a:tabLst>
                <a:tab pos="1487488" algn="l"/>
              </a:tabLst>
            </a:pPr>
            <a:r>
              <a:rPr lang="en-US" sz="2000" dirty="0" smtClean="0"/>
              <a:t>		*Socialize with others who take advantage of him</a:t>
            </a:r>
          </a:p>
          <a:p>
            <a:pPr>
              <a:buNone/>
              <a:tabLst>
                <a:tab pos="1487488" algn="l"/>
              </a:tabLst>
            </a:pPr>
            <a:r>
              <a:rPr lang="en-US" sz="2000" dirty="0" smtClean="0"/>
              <a:t>	*Lack of impulse control</a:t>
            </a:r>
          </a:p>
          <a:p>
            <a:pPr>
              <a:buNone/>
              <a:tabLst>
                <a:tab pos="1487488" algn="l"/>
              </a:tabLst>
            </a:pPr>
            <a:r>
              <a:rPr lang="en-US" sz="2000" dirty="0" smtClean="0"/>
              <a:t>	*Verbal aggression</a:t>
            </a:r>
            <a:endParaRPr lang="en-US" sz="2000" b="1" dirty="0" smtClean="0"/>
          </a:p>
          <a:p>
            <a:pPr>
              <a:buNone/>
              <a:tabLst>
                <a:tab pos="1146175" algn="l"/>
              </a:tabLst>
            </a:pPr>
            <a:endParaRPr lang="en-US" sz="2000" dirty="0" smtClean="0"/>
          </a:p>
          <a:p>
            <a:pPr>
              <a:buNone/>
              <a:tabLst>
                <a:tab pos="1487488" algn="l"/>
              </a:tabLst>
            </a:pPr>
            <a:r>
              <a:rPr lang="en-US" sz="2000" b="1" dirty="0" smtClean="0"/>
              <a:t>Medical:</a:t>
            </a:r>
            <a:r>
              <a:rPr lang="en-US" sz="2000" dirty="0" smtClean="0"/>
              <a:t>	None</a:t>
            </a:r>
          </a:p>
          <a:p>
            <a:pPr>
              <a:buNone/>
              <a:tabLst>
                <a:tab pos="1146175" algn="l"/>
              </a:tabLst>
            </a:pPr>
            <a:endParaRPr lang="en-US" sz="1800" dirty="0" smtClean="0"/>
          </a:p>
          <a:p>
            <a:pPr>
              <a:buNone/>
            </a:pPr>
            <a:endParaRPr lang="en-US" sz="1800" dirty="0" smtClean="0"/>
          </a:p>
        </p:txBody>
      </p:sp>
      <p:sp>
        <p:nvSpPr>
          <p:cNvPr id="4" name="Footer Placeholder 3"/>
          <p:cNvSpPr>
            <a:spLocks noGrp="1"/>
          </p:cNvSpPr>
          <p:nvPr>
            <p:ph type="ftr" sz="quarter" idx="11"/>
          </p:nvPr>
        </p:nvSpPr>
        <p:spPr>
          <a:xfrm>
            <a:off x="3124200" y="6245225"/>
            <a:ext cx="2895600" cy="476250"/>
          </a:xfrm>
          <a:prstGeom prst="rect">
            <a:avLst/>
          </a:prstGeom>
        </p:spPr>
        <p:txBody>
          <a:bodyPr/>
          <a:lstStyle/>
          <a:p>
            <a:r>
              <a:rPr 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Sengistix LLC - 2011</a:t>
            </a:r>
            <a:endParaRPr lang="en-US"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914400"/>
          </a:xfrm>
        </p:spPr>
        <p:txBody>
          <a:bodyPr/>
          <a:lstStyle/>
          <a:p>
            <a:r>
              <a:rPr lang="en-US" dirty="0" smtClean="0"/>
              <a:t>3</a:t>
            </a:r>
            <a:r>
              <a:rPr lang="en-US" baseline="30000" dirty="0" smtClean="0"/>
              <a:t>rd</a:t>
            </a:r>
            <a:r>
              <a:rPr lang="en-US" dirty="0" smtClean="0"/>
              <a:t> Street Program</a:t>
            </a:r>
            <a:endParaRPr lang="en-US" dirty="0"/>
          </a:p>
        </p:txBody>
      </p:sp>
      <p:graphicFrame>
        <p:nvGraphicFramePr>
          <p:cNvPr id="6" name="Content Placeholder 5"/>
          <p:cNvGraphicFramePr>
            <a:graphicFrameLocks noGrp="1"/>
          </p:cNvGraphicFramePr>
          <p:nvPr>
            <p:ph idx="1"/>
          </p:nvPr>
        </p:nvGraphicFramePr>
        <p:xfrm>
          <a:off x="457200" y="1371600"/>
          <a:ext cx="8229600" cy="4724400"/>
        </p:xfrm>
        <a:graphic>
          <a:graphicData uri="http://schemas.openxmlformats.org/drawingml/2006/diagram">
            <a:relIds xmlns:dgm="http://schemas.openxmlformats.org/drawingml/2006/diagram" xmlns:r="http://schemas.openxmlformats.org/officeDocument/2006/relationships" r:dm="rId2" r:lo="rId3" r:qs="rId4" r:cs="rId5"/>
          </a:graphicData>
        </a:graphic>
      </p:graphicFrame>
      <p:sp>
        <p:nvSpPr>
          <p:cNvPr id="4" name="Footer Placeholder 3"/>
          <p:cNvSpPr>
            <a:spLocks noGrp="1"/>
          </p:cNvSpPr>
          <p:nvPr>
            <p:ph type="ftr" sz="quarter" idx="11"/>
          </p:nvPr>
        </p:nvSpPr>
        <p:spPr>
          <a:xfrm>
            <a:off x="3124200" y="6245225"/>
            <a:ext cx="2895600" cy="476250"/>
          </a:xfrm>
          <a:prstGeom prst="rect">
            <a:avLst/>
          </a:prstGeom>
        </p:spPr>
        <p:txBody>
          <a:bodyPr/>
          <a:lstStyle/>
          <a:p>
            <a:r>
              <a:rPr lang="en-US" smtClean="0"/>
              <a:t>Sengistix LLC - 2011</a:t>
            </a:r>
            <a:endParaRPr lang="en-US" dirty="0"/>
          </a:p>
        </p:txBody>
      </p:sp>
      <p:pic>
        <p:nvPicPr>
          <p:cNvPr id="5" name="Picture 7" descr="C:\Documents and Settings\shenry\Local Settings\Temporary Internet Files\Content.IE5\Q3668RCB\MP900285152[1].jpg"/>
          <p:cNvPicPr>
            <a:picLocks noChangeAspect="1" noChangeArrowheads="1"/>
          </p:cNvPicPr>
          <p:nvPr/>
        </p:nvPicPr>
        <p:blipFill>
          <a:blip r:embed="rId7" cstate="print">
            <a:lum bright="40000"/>
          </a:blip>
          <a:srcRect/>
          <a:stretch>
            <a:fillRect/>
          </a:stretch>
        </p:blipFill>
        <p:spPr bwMode="auto">
          <a:xfrm>
            <a:off x="7391401" y="911508"/>
            <a:ext cx="1329688" cy="2019779"/>
          </a:xfrm>
          <a:prstGeom prst="rect">
            <a:avLst/>
          </a:prstGeom>
          <a:noFill/>
        </p:spPr>
      </p:pic>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685800"/>
          </a:xfrm>
        </p:spPr>
        <p:txBody>
          <a:bodyPr>
            <a:normAutofit/>
          </a:bodyPr>
          <a:lstStyle/>
          <a:p>
            <a:r>
              <a:rPr lang="en-US" dirty="0" smtClean="0"/>
              <a:t>Jake</a:t>
            </a:r>
            <a:endParaRPr lang="en-US" dirty="0"/>
          </a:p>
        </p:txBody>
      </p:sp>
      <p:graphicFrame>
        <p:nvGraphicFramePr>
          <p:cNvPr id="6" name="Content Placeholder 5"/>
          <p:cNvGraphicFramePr>
            <a:graphicFrameLocks noGrp="1"/>
          </p:cNvGraphicFramePr>
          <p:nvPr>
            <p:ph idx="1"/>
          </p:nvPr>
        </p:nvGraphicFramePr>
        <p:xfrm>
          <a:off x="228600" y="1066801"/>
          <a:ext cx="8534400" cy="5334000"/>
        </p:xfrm>
        <a:graphic>
          <a:graphicData uri="http://schemas.openxmlformats.org/drawingml/2006/diagram">
            <a:relIds xmlns:dgm="http://schemas.openxmlformats.org/drawingml/2006/diagram" xmlns:r="http://schemas.openxmlformats.org/officeDocument/2006/relationships" r:dm="rId2" r:lo="rId3" r:qs="rId4" r:cs="rId5"/>
          </a:graphicData>
        </a:graphic>
      </p:graphicFrame>
      <p:sp>
        <p:nvSpPr>
          <p:cNvPr id="4" name="Footer Placeholder 3"/>
          <p:cNvSpPr>
            <a:spLocks noGrp="1"/>
          </p:cNvSpPr>
          <p:nvPr>
            <p:ph type="ftr" sz="quarter" idx="11"/>
          </p:nvPr>
        </p:nvSpPr>
        <p:spPr>
          <a:xfrm>
            <a:off x="3124200" y="6245225"/>
            <a:ext cx="2895600" cy="476250"/>
          </a:xfrm>
          <a:prstGeom prst="rect">
            <a:avLst/>
          </a:prstGeom>
        </p:spPr>
        <p:txBody>
          <a:bodyPr/>
          <a:lstStyle/>
          <a:p>
            <a:r>
              <a:rPr 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Sengistix LLC - 2011</a:t>
            </a:r>
            <a:endParaRPr lang="en-US"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5" name="Picture 7" descr="C:\Documents and Settings\shenry\Local Settings\Temporary Internet Files\Content.IE5\Q3668RCB\MP900285152[1].jpg"/>
          <p:cNvPicPr>
            <a:picLocks noChangeAspect="1" noChangeArrowheads="1"/>
          </p:cNvPicPr>
          <p:nvPr/>
        </p:nvPicPr>
        <p:blipFill>
          <a:blip r:embed="rId7" cstate="print">
            <a:lum bright="40000"/>
          </a:blip>
          <a:srcRect r="7595" b="22500"/>
          <a:stretch>
            <a:fillRect/>
          </a:stretch>
        </p:blipFill>
        <p:spPr bwMode="auto">
          <a:xfrm>
            <a:off x="7206225" y="228601"/>
            <a:ext cx="1256059" cy="1600199"/>
          </a:xfrm>
          <a:prstGeom prst="rect">
            <a:avLst/>
          </a:prstGeom>
          <a:noFill/>
        </p:spPr>
      </p:pic>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685800"/>
          </a:xfrm>
        </p:spPr>
        <p:txBody>
          <a:bodyPr>
            <a:normAutofit/>
          </a:bodyPr>
          <a:lstStyle/>
          <a:p>
            <a:pPr algn="r"/>
            <a:r>
              <a:rPr lang="en-US" dirty="0" smtClean="0"/>
              <a:t>Jake – NEED/PROBLEM</a:t>
            </a:r>
            <a:endParaRPr lang="en-US" dirty="0"/>
          </a:p>
        </p:txBody>
      </p:sp>
      <p:graphicFrame>
        <p:nvGraphicFramePr>
          <p:cNvPr id="5" name="Content Placeholder 4"/>
          <p:cNvGraphicFramePr>
            <a:graphicFrameLocks noGrp="1"/>
          </p:cNvGraphicFramePr>
          <p:nvPr>
            <p:ph idx="1"/>
          </p:nvPr>
        </p:nvGraphicFramePr>
        <p:xfrm>
          <a:off x="457200" y="1066800"/>
          <a:ext cx="8229600" cy="5257800"/>
        </p:xfrm>
        <a:graphic>
          <a:graphicData uri="http://schemas.openxmlformats.org/drawingml/2006/diagram">
            <a:relIds xmlns:dgm="http://schemas.openxmlformats.org/drawingml/2006/diagram" xmlns:r="http://schemas.openxmlformats.org/officeDocument/2006/relationships" r:dm="rId2" r:lo="rId3" r:qs="rId4" r:cs="rId5"/>
          </a:graphicData>
        </a:graphic>
      </p:graphicFrame>
      <p:sp>
        <p:nvSpPr>
          <p:cNvPr id="4" name="Footer Placeholder 3"/>
          <p:cNvSpPr>
            <a:spLocks noGrp="1"/>
          </p:cNvSpPr>
          <p:nvPr>
            <p:ph type="ftr" sz="quarter" idx="11"/>
          </p:nvPr>
        </p:nvSpPr>
        <p:spPr>
          <a:xfrm>
            <a:off x="3124200" y="6245225"/>
            <a:ext cx="2895600" cy="476250"/>
          </a:xfrm>
          <a:prstGeom prst="rect">
            <a:avLst/>
          </a:prstGeom>
        </p:spPr>
        <p:txBody>
          <a:bodyPr/>
          <a:lstStyle/>
          <a:p>
            <a:r>
              <a:rPr 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Sengistix LLC - 2011</a:t>
            </a:r>
            <a:endParaRPr lang="en-US"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609600"/>
          </a:xfrm>
        </p:spPr>
        <p:txBody>
          <a:bodyPr>
            <a:normAutofit fontScale="90000"/>
          </a:bodyPr>
          <a:lstStyle/>
          <a:p>
            <a:pPr algn="r"/>
            <a:r>
              <a:rPr lang="en-US" dirty="0" smtClean="0"/>
              <a:t>Jake - PLAN</a:t>
            </a:r>
            <a:endParaRPr lang="en-US" dirty="0"/>
          </a:p>
        </p:txBody>
      </p:sp>
      <p:graphicFrame>
        <p:nvGraphicFramePr>
          <p:cNvPr id="6" name="Content Placeholder 5"/>
          <p:cNvGraphicFramePr>
            <a:graphicFrameLocks noGrp="1"/>
          </p:cNvGraphicFramePr>
          <p:nvPr>
            <p:ph idx="1"/>
          </p:nvPr>
        </p:nvGraphicFramePr>
        <p:xfrm>
          <a:off x="457200" y="990600"/>
          <a:ext cx="8229600" cy="5410200"/>
        </p:xfrm>
        <a:graphic>
          <a:graphicData uri="http://schemas.openxmlformats.org/drawingml/2006/diagram">
            <a:relIds xmlns:dgm="http://schemas.openxmlformats.org/drawingml/2006/diagram" xmlns:r="http://schemas.openxmlformats.org/officeDocument/2006/relationships" r:dm="rId2" r:lo="rId3" r:qs="rId4" r:cs="rId5"/>
          </a:graphicData>
        </a:graphic>
      </p:graphicFrame>
      <p:sp>
        <p:nvSpPr>
          <p:cNvPr id="4" name="Footer Placeholder 3"/>
          <p:cNvSpPr>
            <a:spLocks noGrp="1"/>
          </p:cNvSpPr>
          <p:nvPr>
            <p:ph type="ftr" sz="quarter" idx="11"/>
          </p:nvPr>
        </p:nvSpPr>
        <p:spPr>
          <a:xfrm>
            <a:off x="3124200" y="6245225"/>
            <a:ext cx="2895600" cy="476250"/>
          </a:xfrm>
          <a:prstGeom prst="rect">
            <a:avLst/>
          </a:prstGeom>
        </p:spPr>
        <p:txBody>
          <a:bodyPr/>
          <a:lstStyle/>
          <a:p>
            <a:r>
              <a:rPr 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Sengistix LLC - 2011</a:t>
            </a:r>
            <a:endParaRPr lang="en-US"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a:xfrm>
            <a:off x="3124200" y="6245225"/>
            <a:ext cx="2895600" cy="476250"/>
          </a:xfrm>
          <a:prstGeom prst="rect">
            <a:avLst/>
          </a:prstGeom>
        </p:spPr>
        <p:txBody>
          <a:bodyPr/>
          <a:lstStyle/>
          <a:p>
            <a:r>
              <a:rPr lang="en-US" dirty="0" smtClean="0"/>
              <a:t>Sengistix LLC - 2011</a:t>
            </a:r>
            <a:endParaRPr lang="en-US" dirty="0"/>
          </a:p>
        </p:txBody>
      </p:sp>
      <p:pic>
        <p:nvPicPr>
          <p:cNvPr id="1026" name="Picture 2"/>
          <p:cNvPicPr>
            <a:picLocks noChangeAspect="1" noChangeArrowheads="1"/>
          </p:cNvPicPr>
          <p:nvPr/>
        </p:nvPicPr>
        <p:blipFill>
          <a:blip r:embed="rId2" cstate="print"/>
          <a:srcRect l="15211" t="4800" r="9577"/>
          <a:stretch>
            <a:fillRect/>
          </a:stretch>
        </p:blipFill>
        <p:spPr bwMode="auto">
          <a:xfrm rot="5400000">
            <a:off x="2925207" y="-715406"/>
            <a:ext cx="3217387" cy="5257800"/>
          </a:xfrm>
          <a:prstGeom prst="rect">
            <a:avLst/>
          </a:prstGeom>
          <a:noFill/>
          <a:ln w="9525">
            <a:noFill/>
            <a:miter lim="800000"/>
            <a:headEnd/>
            <a:tailEnd/>
          </a:ln>
        </p:spPr>
      </p:pic>
      <p:pic>
        <p:nvPicPr>
          <p:cNvPr id="1027" name="Picture 3"/>
          <p:cNvPicPr>
            <a:picLocks noChangeAspect="1" noChangeArrowheads="1"/>
          </p:cNvPicPr>
          <p:nvPr/>
        </p:nvPicPr>
        <p:blipFill>
          <a:blip r:embed="rId3" cstate="print"/>
          <a:srcRect l="7324" t="1309" r="7887" b="873"/>
          <a:stretch>
            <a:fillRect/>
          </a:stretch>
        </p:blipFill>
        <p:spPr bwMode="auto">
          <a:xfrm rot="5400000">
            <a:off x="3032290" y="2909748"/>
            <a:ext cx="3049561" cy="4542141"/>
          </a:xfrm>
          <a:prstGeom prst="rect">
            <a:avLst/>
          </a:prstGeom>
          <a:noFill/>
          <a:ln w="9525">
            <a:noFill/>
            <a:miter lim="800000"/>
            <a:headEnd/>
            <a:tailEnd/>
          </a:ln>
        </p:spPr>
      </p:pic>
      <p:sp>
        <p:nvSpPr>
          <p:cNvPr id="7" name="Rectangle 6"/>
          <p:cNvSpPr/>
          <p:nvPr/>
        </p:nvSpPr>
        <p:spPr>
          <a:xfrm>
            <a:off x="2362200" y="2514600"/>
            <a:ext cx="304800" cy="76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743200" y="5257800"/>
            <a:ext cx="304800" cy="304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5562600" y="5181600"/>
            <a:ext cx="304800" cy="152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286000" y="3733800"/>
            <a:ext cx="1295400" cy="914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4724400" y="3352800"/>
            <a:ext cx="304800" cy="152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p:cNvSpPr txBox="1"/>
          <p:nvPr/>
        </p:nvSpPr>
        <p:spPr>
          <a:xfrm>
            <a:off x="5791968" y="5029200"/>
            <a:ext cx="380232" cy="215444"/>
          </a:xfrm>
          <a:prstGeom prst="rect">
            <a:avLst/>
          </a:prstGeom>
          <a:noFill/>
        </p:spPr>
        <p:txBody>
          <a:bodyPr wrap="none" rtlCol="0">
            <a:spAutoFit/>
          </a:bodyPr>
          <a:lstStyle/>
          <a:p>
            <a:r>
              <a:rPr lang="en-US" sz="800" dirty="0" smtClean="0"/>
              <a:t>Jake</a:t>
            </a:r>
            <a:endParaRPr lang="en-US" sz="800" dirty="0"/>
          </a:p>
        </p:txBody>
      </p:sp>
      <p:sp>
        <p:nvSpPr>
          <p:cNvPr id="15" name="TextBox 14"/>
          <p:cNvSpPr txBox="1"/>
          <p:nvPr/>
        </p:nvSpPr>
        <p:spPr>
          <a:xfrm>
            <a:off x="5735118" y="609600"/>
            <a:ext cx="513282" cy="215444"/>
          </a:xfrm>
          <a:prstGeom prst="rect">
            <a:avLst/>
          </a:prstGeom>
          <a:noFill/>
        </p:spPr>
        <p:txBody>
          <a:bodyPr wrap="none" rtlCol="0">
            <a:spAutoFit/>
          </a:bodyPr>
          <a:lstStyle/>
          <a:p>
            <a:r>
              <a:rPr lang="en-US" sz="800" dirty="0" smtClean="0"/>
              <a:t>Camera</a:t>
            </a:r>
            <a:endParaRPr lang="en-US" sz="800" dirty="0"/>
          </a:p>
        </p:txBody>
      </p:sp>
      <p:sp>
        <p:nvSpPr>
          <p:cNvPr id="16" name="TextBox 15"/>
          <p:cNvSpPr txBox="1"/>
          <p:nvPr/>
        </p:nvSpPr>
        <p:spPr>
          <a:xfrm>
            <a:off x="6019800" y="4343400"/>
            <a:ext cx="524503" cy="338554"/>
          </a:xfrm>
          <a:prstGeom prst="rect">
            <a:avLst/>
          </a:prstGeom>
          <a:noFill/>
        </p:spPr>
        <p:txBody>
          <a:bodyPr wrap="none" rtlCol="0">
            <a:spAutoFit/>
          </a:bodyPr>
          <a:lstStyle/>
          <a:p>
            <a:pPr algn="ctr"/>
            <a:r>
              <a:rPr lang="en-US" sz="800" dirty="0" smtClean="0"/>
              <a:t>Contact</a:t>
            </a:r>
          </a:p>
          <a:p>
            <a:pPr algn="ctr"/>
            <a:r>
              <a:rPr lang="en-US" sz="800" dirty="0" smtClean="0"/>
              <a:t>sensor</a:t>
            </a:r>
            <a:endParaRPr lang="en-US" sz="800" dirty="0"/>
          </a:p>
        </p:txBody>
      </p:sp>
      <p:sp>
        <p:nvSpPr>
          <p:cNvPr id="17" name="TextBox 16"/>
          <p:cNvSpPr txBox="1"/>
          <p:nvPr/>
        </p:nvSpPr>
        <p:spPr>
          <a:xfrm>
            <a:off x="2133600" y="1600200"/>
            <a:ext cx="524503" cy="338554"/>
          </a:xfrm>
          <a:prstGeom prst="rect">
            <a:avLst/>
          </a:prstGeom>
          <a:noFill/>
        </p:spPr>
        <p:txBody>
          <a:bodyPr wrap="none" rtlCol="0">
            <a:spAutoFit/>
          </a:bodyPr>
          <a:lstStyle/>
          <a:p>
            <a:pPr algn="ctr"/>
            <a:r>
              <a:rPr lang="en-US" sz="800" dirty="0" smtClean="0"/>
              <a:t>Contact</a:t>
            </a:r>
          </a:p>
          <a:p>
            <a:pPr algn="ctr"/>
            <a:r>
              <a:rPr lang="en-US" sz="800" dirty="0" smtClean="0"/>
              <a:t>sensor</a:t>
            </a:r>
            <a:endParaRPr lang="en-US" sz="800" dirty="0"/>
          </a:p>
        </p:txBody>
      </p:sp>
      <p:sp>
        <p:nvSpPr>
          <p:cNvPr id="18" name="TextBox 17"/>
          <p:cNvSpPr txBox="1"/>
          <p:nvPr/>
        </p:nvSpPr>
        <p:spPr>
          <a:xfrm>
            <a:off x="5029200" y="4953000"/>
            <a:ext cx="524503" cy="338554"/>
          </a:xfrm>
          <a:prstGeom prst="rect">
            <a:avLst/>
          </a:prstGeom>
          <a:noFill/>
        </p:spPr>
        <p:txBody>
          <a:bodyPr wrap="none" rtlCol="0">
            <a:spAutoFit/>
          </a:bodyPr>
          <a:lstStyle/>
          <a:p>
            <a:pPr algn="ctr"/>
            <a:r>
              <a:rPr lang="en-US" sz="800" dirty="0" smtClean="0"/>
              <a:t>Contact</a:t>
            </a:r>
          </a:p>
          <a:p>
            <a:pPr algn="ctr"/>
            <a:r>
              <a:rPr lang="en-US" sz="800" dirty="0" smtClean="0"/>
              <a:t>sensor</a:t>
            </a:r>
            <a:endParaRPr lang="en-US" sz="800" dirty="0"/>
          </a:p>
        </p:txBody>
      </p:sp>
      <p:sp>
        <p:nvSpPr>
          <p:cNvPr id="19" name="TextBox 18"/>
          <p:cNvSpPr txBox="1"/>
          <p:nvPr/>
        </p:nvSpPr>
        <p:spPr>
          <a:xfrm>
            <a:off x="6333497" y="2286000"/>
            <a:ext cx="524503" cy="338554"/>
          </a:xfrm>
          <a:prstGeom prst="rect">
            <a:avLst/>
          </a:prstGeom>
          <a:noFill/>
        </p:spPr>
        <p:txBody>
          <a:bodyPr wrap="none" rtlCol="0">
            <a:spAutoFit/>
          </a:bodyPr>
          <a:lstStyle/>
          <a:p>
            <a:pPr algn="ctr"/>
            <a:r>
              <a:rPr lang="en-US" sz="800" dirty="0" smtClean="0"/>
              <a:t>Contact</a:t>
            </a:r>
          </a:p>
          <a:p>
            <a:pPr algn="ctr"/>
            <a:r>
              <a:rPr lang="en-US" sz="800" dirty="0" smtClean="0"/>
              <a:t>sensor</a:t>
            </a:r>
            <a:endParaRPr lang="en-US" sz="800" dirty="0"/>
          </a:p>
        </p:txBody>
      </p:sp>
      <p:sp>
        <p:nvSpPr>
          <p:cNvPr id="20" name="TextBox 19"/>
          <p:cNvSpPr txBox="1"/>
          <p:nvPr/>
        </p:nvSpPr>
        <p:spPr>
          <a:xfrm>
            <a:off x="2819400" y="1828800"/>
            <a:ext cx="503663" cy="338554"/>
          </a:xfrm>
          <a:prstGeom prst="rect">
            <a:avLst/>
          </a:prstGeom>
          <a:noFill/>
        </p:spPr>
        <p:txBody>
          <a:bodyPr wrap="none" rtlCol="0">
            <a:spAutoFit/>
          </a:bodyPr>
          <a:lstStyle/>
          <a:p>
            <a:pPr algn="ctr"/>
            <a:r>
              <a:rPr lang="en-US" sz="800" dirty="0" smtClean="0"/>
              <a:t>Motion</a:t>
            </a:r>
          </a:p>
          <a:p>
            <a:pPr algn="ctr"/>
            <a:r>
              <a:rPr lang="en-US" sz="800" dirty="0" smtClean="0"/>
              <a:t>sensor</a:t>
            </a:r>
            <a:endParaRPr lang="en-US" sz="800" dirty="0"/>
          </a:p>
        </p:txBody>
      </p:sp>
      <p:sp>
        <p:nvSpPr>
          <p:cNvPr id="23" name="TextBox 22"/>
          <p:cNvSpPr txBox="1"/>
          <p:nvPr/>
        </p:nvSpPr>
        <p:spPr>
          <a:xfrm>
            <a:off x="4220737" y="4690646"/>
            <a:ext cx="503663" cy="338554"/>
          </a:xfrm>
          <a:prstGeom prst="rect">
            <a:avLst/>
          </a:prstGeom>
          <a:noFill/>
        </p:spPr>
        <p:txBody>
          <a:bodyPr wrap="none" rtlCol="0">
            <a:spAutoFit/>
          </a:bodyPr>
          <a:lstStyle/>
          <a:p>
            <a:pPr algn="ctr"/>
            <a:r>
              <a:rPr lang="en-US" sz="800" dirty="0" smtClean="0"/>
              <a:t>Motion</a:t>
            </a:r>
          </a:p>
          <a:p>
            <a:pPr algn="ctr"/>
            <a:r>
              <a:rPr lang="en-US" sz="800" dirty="0" smtClean="0"/>
              <a:t>sensor</a:t>
            </a:r>
            <a:endParaRPr lang="en-US" sz="800" dirty="0"/>
          </a:p>
        </p:txBody>
      </p:sp>
      <p:sp>
        <p:nvSpPr>
          <p:cNvPr id="24" name="TextBox 23"/>
          <p:cNvSpPr txBox="1"/>
          <p:nvPr/>
        </p:nvSpPr>
        <p:spPr>
          <a:xfrm>
            <a:off x="2849137" y="1185446"/>
            <a:ext cx="503663" cy="338554"/>
          </a:xfrm>
          <a:prstGeom prst="rect">
            <a:avLst/>
          </a:prstGeom>
          <a:noFill/>
        </p:spPr>
        <p:txBody>
          <a:bodyPr wrap="none" rtlCol="0">
            <a:spAutoFit/>
          </a:bodyPr>
          <a:lstStyle/>
          <a:p>
            <a:pPr algn="ctr"/>
            <a:r>
              <a:rPr lang="en-US" sz="800" dirty="0" smtClean="0"/>
              <a:t>Motion</a:t>
            </a:r>
          </a:p>
          <a:p>
            <a:pPr algn="ctr"/>
            <a:r>
              <a:rPr lang="en-US" sz="800" dirty="0" smtClean="0"/>
              <a:t>sensor</a:t>
            </a:r>
            <a:endParaRPr lang="en-US" sz="800" dirty="0"/>
          </a:p>
        </p:txBody>
      </p:sp>
      <p:sp>
        <p:nvSpPr>
          <p:cNvPr id="25" name="TextBox 24"/>
          <p:cNvSpPr txBox="1"/>
          <p:nvPr/>
        </p:nvSpPr>
        <p:spPr>
          <a:xfrm>
            <a:off x="4343400" y="6248400"/>
            <a:ext cx="503663" cy="338554"/>
          </a:xfrm>
          <a:prstGeom prst="rect">
            <a:avLst/>
          </a:prstGeom>
          <a:noFill/>
        </p:spPr>
        <p:txBody>
          <a:bodyPr wrap="none" rtlCol="0">
            <a:spAutoFit/>
          </a:bodyPr>
          <a:lstStyle/>
          <a:p>
            <a:pPr algn="ctr"/>
            <a:r>
              <a:rPr lang="en-US" sz="800" dirty="0" smtClean="0"/>
              <a:t>Motion</a:t>
            </a:r>
          </a:p>
          <a:p>
            <a:pPr algn="ctr"/>
            <a:r>
              <a:rPr lang="en-US" sz="800" dirty="0" smtClean="0"/>
              <a:t>sensor</a:t>
            </a:r>
            <a:endParaRPr lang="en-US" sz="800" dirty="0"/>
          </a:p>
        </p:txBody>
      </p:sp>
      <p:sp>
        <p:nvSpPr>
          <p:cNvPr id="26" name="TextBox 25"/>
          <p:cNvSpPr txBox="1"/>
          <p:nvPr/>
        </p:nvSpPr>
        <p:spPr>
          <a:xfrm>
            <a:off x="3306337" y="762000"/>
            <a:ext cx="503663" cy="338554"/>
          </a:xfrm>
          <a:prstGeom prst="rect">
            <a:avLst/>
          </a:prstGeom>
          <a:noFill/>
        </p:spPr>
        <p:txBody>
          <a:bodyPr wrap="square" rtlCol="0">
            <a:spAutoFit/>
          </a:bodyPr>
          <a:lstStyle/>
          <a:p>
            <a:pPr algn="ctr"/>
            <a:r>
              <a:rPr lang="en-US" sz="800" dirty="0" smtClean="0"/>
              <a:t>Motion</a:t>
            </a:r>
          </a:p>
          <a:p>
            <a:pPr algn="ctr"/>
            <a:r>
              <a:rPr lang="en-US" sz="800" dirty="0" smtClean="0"/>
              <a:t>sensor</a:t>
            </a:r>
            <a:endParaRPr lang="en-US" sz="800" dirty="0"/>
          </a:p>
        </p:txBody>
      </p:sp>
      <p:sp>
        <p:nvSpPr>
          <p:cNvPr id="27" name="Oval 26"/>
          <p:cNvSpPr/>
          <p:nvPr/>
        </p:nvSpPr>
        <p:spPr>
          <a:xfrm>
            <a:off x="5867400" y="533400"/>
            <a:ext cx="152400" cy="152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TextBox 27"/>
          <p:cNvSpPr txBox="1"/>
          <p:nvPr/>
        </p:nvSpPr>
        <p:spPr>
          <a:xfrm>
            <a:off x="3733800" y="4953000"/>
            <a:ext cx="513282" cy="215444"/>
          </a:xfrm>
          <a:prstGeom prst="rect">
            <a:avLst/>
          </a:prstGeom>
          <a:noFill/>
        </p:spPr>
        <p:txBody>
          <a:bodyPr wrap="none" rtlCol="0">
            <a:spAutoFit/>
          </a:bodyPr>
          <a:lstStyle/>
          <a:p>
            <a:r>
              <a:rPr lang="en-US" sz="800" dirty="0" smtClean="0"/>
              <a:t>Camera</a:t>
            </a:r>
            <a:endParaRPr lang="en-US" sz="800" dirty="0"/>
          </a:p>
        </p:txBody>
      </p:sp>
      <p:sp>
        <p:nvSpPr>
          <p:cNvPr id="29" name="Oval 28"/>
          <p:cNvSpPr/>
          <p:nvPr/>
        </p:nvSpPr>
        <p:spPr>
          <a:xfrm>
            <a:off x="4038600" y="4724400"/>
            <a:ext cx="152400" cy="152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Rectangle 29"/>
          <p:cNvSpPr/>
          <p:nvPr/>
        </p:nvSpPr>
        <p:spPr>
          <a:xfrm>
            <a:off x="5334000" y="6096000"/>
            <a:ext cx="1219200" cy="533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p:cNvSpPr/>
          <p:nvPr/>
        </p:nvSpPr>
        <p:spPr>
          <a:xfrm>
            <a:off x="5791200" y="2743200"/>
            <a:ext cx="838200" cy="533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5943600" y="3352800"/>
            <a:ext cx="1143000" cy="152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Rectangle 32"/>
          <p:cNvSpPr/>
          <p:nvPr/>
        </p:nvSpPr>
        <p:spPr>
          <a:xfrm>
            <a:off x="6705600" y="2743200"/>
            <a:ext cx="457200" cy="685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TextBox 33"/>
          <p:cNvSpPr txBox="1"/>
          <p:nvPr/>
        </p:nvSpPr>
        <p:spPr>
          <a:xfrm>
            <a:off x="228600" y="304800"/>
            <a:ext cx="1600200" cy="369332"/>
          </a:xfrm>
          <a:prstGeom prst="rect">
            <a:avLst/>
          </a:prstGeom>
          <a:noFill/>
        </p:spPr>
        <p:txBody>
          <a:bodyPr wrap="square" rtlCol="0">
            <a:spAutoFit/>
          </a:bodyPr>
          <a:lstStyle/>
          <a:p>
            <a:r>
              <a:rPr lang="en-US" b="1" dirty="0" smtClean="0"/>
              <a:t>3</a:t>
            </a:r>
            <a:r>
              <a:rPr lang="en-US" b="1" baseline="30000" dirty="0" smtClean="0"/>
              <a:t>rd</a:t>
            </a:r>
            <a:r>
              <a:rPr lang="en-US" b="1" dirty="0" smtClean="0"/>
              <a:t> St. House</a:t>
            </a:r>
            <a:endParaRPr lang="en-US" b="1" dirty="0"/>
          </a:p>
        </p:txBody>
      </p:sp>
      <p:sp>
        <p:nvSpPr>
          <p:cNvPr id="35" name="TextBox 34"/>
          <p:cNvSpPr txBox="1"/>
          <p:nvPr/>
        </p:nvSpPr>
        <p:spPr>
          <a:xfrm>
            <a:off x="2514600" y="3810000"/>
            <a:ext cx="1143000" cy="215444"/>
          </a:xfrm>
          <a:prstGeom prst="rect">
            <a:avLst/>
          </a:prstGeom>
          <a:noFill/>
        </p:spPr>
        <p:txBody>
          <a:bodyPr wrap="square" rtlCol="0">
            <a:spAutoFit/>
          </a:bodyPr>
          <a:lstStyle/>
          <a:p>
            <a:r>
              <a:rPr lang="en-US" sz="800" dirty="0" smtClean="0"/>
              <a:t>Lower level</a:t>
            </a:r>
            <a:endParaRPr lang="en-US" sz="800" dirty="0"/>
          </a:p>
        </p:txBody>
      </p:sp>
      <p:sp useBgFill="1">
        <p:nvSpPr>
          <p:cNvPr id="38" name="TextBox 37"/>
          <p:cNvSpPr txBox="1"/>
          <p:nvPr/>
        </p:nvSpPr>
        <p:spPr>
          <a:xfrm>
            <a:off x="533400" y="1524000"/>
            <a:ext cx="1371600" cy="1200329"/>
          </a:xfrm>
          <a:prstGeom prst="rect">
            <a:avLst/>
          </a:prstGeom>
          <a:ln>
            <a:solidFill>
              <a:schemeClr val="accent1"/>
            </a:solidFill>
          </a:ln>
        </p:spPr>
        <p:txBody>
          <a:bodyPr wrap="square" rtlCol="0">
            <a:spAutoFit/>
          </a:bodyPr>
          <a:lstStyle/>
          <a:p>
            <a:pPr algn="ctr"/>
            <a:r>
              <a:rPr lang="en-US" sz="1200" dirty="0" smtClean="0"/>
              <a:t>Back Yard – Door Jake uses when has a smoke at night.  Alert sent if doesn’t come back in, in 10 min</a:t>
            </a:r>
            <a:endParaRPr lang="en-US" sz="1200" dirty="0"/>
          </a:p>
        </p:txBody>
      </p:sp>
      <p:sp useBgFill="1">
        <p:nvSpPr>
          <p:cNvPr id="39" name="TextBox 38"/>
          <p:cNvSpPr txBox="1"/>
          <p:nvPr/>
        </p:nvSpPr>
        <p:spPr>
          <a:xfrm>
            <a:off x="7162800" y="1905000"/>
            <a:ext cx="1295400" cy="646331"/>
          </a:xfrm>
          <a:prstGeom prst="rect">
            <a:avLst/>
          </a:prstGeom>
          <a:ln>
            <a:solidFill>
              <a:schemeClr val="accent1"/>
            </a:solidFill>
          </a:ln>
        </p:spPr>
        <p:txBody>
          <a:bodyPr wrap="square" rtlCol="0">
            <a:spAutoFit/>
          </a:bodyPr>
          <a:lstStyle/>
          <a:p>
            <a:pPr algn="ctr"/>
            <a:r>
              <a:rPr lang="en-US" sz="1200" dirty="0" smtClean="0"/>
              <a:t>Front and Main Entry – Out to Street</a:t>
            </a:r>
            <a:endParaRPr lang="en-US" sz="1200" dirty="0"/>
          </a:p>
        </p:txBody>
      </p:sp>
      <p:sp useBgFill="1">
        <p:nvSpPr>
          <p:cNvPr id="40" name="TextBox 39"/>
          <p:cNvSpPr txBox="1"/>
          <p:nvPr/>
        </p:nvSpPr>
        <p:spPr>
          <a:xfrm>
            <a:off x="533400" y="3200400"/>
            <a:ext cx="1295400" cy="1015663"/>
          </a:xfrm>
          <a:prstGeom prst="rect">
            <a:avLst/>
          </a:prstGeom>
          <a:ln>
            <a:solidFill>
              <a:schemeClr val="accent1"/>
            </a:solidFill>
          </a:ln>
        </p:spPr>
        <p:txBody>
          <a:bodyPr wrap="square" rtlCol="0">
            <a:spAutoFit/>
          </a:bodyPr>
          <a:lstStyle/>
          <a:p>
            <a:pPr algn="ctr"/>
            <a:r>
              <a:rPr lang="en-US" sz="1200" dirty="0" smtClean="0"/>
              <a:t>Jake’s routine  is to come in front door, and go directly to his room.  </a:t>
            </a:r>
            <a:endParaRPr lang="en-US" sz="1200" dirty="0"/>
          </a:p>
        </p:txBody>
      </p:sp>
      <p:sp useBgFill="1">
        <p:nvSpPr>
          <p:cNvPr id="41" name="TextBox 40"/>
          <p:cNvSpPr txBox="1"/>
          <p:nvPr/>
        </p:nvSpPr>
        <p:spPr>
          <a:xfrm>
            <a:off x="7086600" y="4038600"/>
            <a:ext cx="1752600" cy="2492990"/>
          </a:xfrm>
          <a:prstGeom prst="rect">
            <a:avLst/>
          </a:prstGeom>
          <a:ln>
            <a:solidFill>
              <a:schemeClr val="accent1"/>
            </a:solidFill>
          </a:ln>
        </p:spPr>
        <p:txBody>
          <a:bodyPr wrap="square" rtlCol="0">
            <a:spAutoFit/>
          </a:bodyPr>
          <a:lstStyle/>
          <a:p>
            <a:pPr algn="ctr"/>
            <a:r>
              <a:rPr lang="en-US" sz="1200" dirty="0" smtClean="0"/>
              <a:t>Active Monitoring would start at 2:00 PM.  Sengistix Advocates would wait for the contact sensor on the door and motion in the house.</a:t>
            </a:r>
          </a:p>
          <a:p>
            <a:pPr algn="ctr"/>
            <a:r>
              <a:rPr lang="en-US" sz="1200" dirty="0" smtClean="0"/>
              <a:t>Advocate checks the camera to verify it’s Jake and that he’s alone, both on entering the house and when going down stairs.</a:t>
            </a:r>
          </a:p>
        </p:txBody>
      </p:sp>
      <p:sp useBgFill="1">
        <p:nvSpPr>
          <p:cNvPr id="42" name="TextBox 41"/>
          <p:cNvSpPr txBox="1"/>
          <p:nvPr/>
        </p:nvSpPr>
        <p:spPr>
          <a:xfrm>
            <a:off x="533400" y="4648200"/>
            <a:ext cx="1295400" cy="1754326"/>
          </a:xfrm>
          <a:prstGeom prst="rect">
            <a:avLst/>
          </a:prstGeom>
          <a:ln>
            <a:solidFill>
              <a:schemeClr val="accent1"/>
            </a:solidFill>
          </a:ln>
        </p:spPr>
        <p:txBody>
          <a:bodyPr wrap="square" rtlCol="0">
            <a:spAutoFit/>
          </a:bodyPr>
          <a:lstStyle/>
          <a:p>
            <a:pPr algn="ctr"/>
            <a:r>
              <a:rPr lang="en-US" sz="1200" dirty="0" smtClean="0"/>
              <a:t>If Jake left his room, advocates would monitor him.  He would usually go out the back yard to smoke and return within 10 minutes.</a:t>
            </a:r>
            <a:endParaRPr lang="en-US" sz="1200" dirty="0"/>
          </a:p>
        </p:txBody>
      </p:sp>
      <p:sp>
        <p:nvSpPr>
          <p:cNvPr id="43" name="TextBox 42"/>
          <p:cNvSpPr txBox="1"/>
          <p:nvPr/>
        </p:nvSpPr>
        <p:spPr>
          <a:xfrm>
            <a:off x="4267200" y="4343400"/>
            <a:ext cx="503663" cy="338554"/>
          </a:xfrm>
          <a:prstGeom prst="rect">
            <a:avLst/>
          </a:prstGeom>
          <a:noFill/>
        </p:spPr>
        <p:txBody>
          <a:bodyPr wrap="none" rtlCol="0">
            <a:spAutoFit/>
          </a:bodyPr>
          <a:lstStyle/>
          <a:p>
            <a:pPr algn="ctr"/>
            <a:r>
              <a:rPr lang="en-US" sz="800" dirty="0" smtClean="0"/>
              <a:t>Motion</a:t>
            </a:r>
          </a:p>
          <a:p>
            <a:pPr algn="ctr"/>
            <a:r>
              <a:rPr lang="en-US" sz="800" dirty="0" smtClean="0"/>
              <a:t>sensor</a:t>
            </a:r>
            <a:endParaRPr lang="en-US" sz="800" dirty="0"/>
          </a:p>
        </p:txBody>
      </p:sp>
      <p:sp>
        <p:nvSpPr>
          <p:cNvPr id="44" name="TextBox 43"/>
          <p:cNvSpPr txBox="1"/>
          <p:nvPr/>
        </p:nvSpPr>
        <p:spPr>
          <a:xfrm>
            <a:off x="5135137" y="5257800"/>
            <a:ext cx="503663" cy="338554"/>
          </a:xfrm>
          <a:prstGeom prst="rect">
            <a:avLst/>
          </a:prstGeom>
          <a:noFill/>
        </p:spPr>
        <p:txBody>
          <a:bodyPr wrap="none" rtlCol="0">
            <a:spAutoFit/>
          </a:bodyPr>
          <a:lstStyle/>
          <a:p>
            <a:pPr algn="ctr"/>
            <a:r>
              <a:rPr lang="en-US" sz="800" dirty="0" smtClean="0"/>
              <a:t>Motion</a:t>
            </a:r>
          </a:p>
          <a:p>
            <a:pPr algn="ctr"/>
            <a:r>
              <a:rPr lang="en-US" sz="800" dirty="0" smtClean="0"/>
              <a:t>sensor</a:t>
            </a:r>
            <a:endParaRPr lang="en-US" sz="800" dirty="0"/>
          </a:p>
        </p:txBody>
      </p:sp>
      <p:cxnSp>
        <p:nvCxnSpPr>
          <p:cNvPr id="45" name="Straight Arrow Connector 44"/>
          <p:cNvCxnSpPr/>
          <p:nvPr/>
        </p:nvCxnSpPr>
        <p:spPr>
          <a:xfrm rot="5400000" flipH="1" flipV="1">
            <a:off x="1866900" y="1790700"/>
            <a:ext cx="457200" cy="3810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8" name="Straight Arrow Connector 57"/>
          <p:cNvCxnSpPr/>
          <p:nvPr/>
        </p:nvCxnSpPr>
        <p:spPr>
          <a:xfrm rot="16200000" flipV="1">
            <a:off x="6667500" y="2857500"/>
            <a:ext cx="1447800" cy="9144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60" name="Straight Arrow Connector 59"/>
          <p:cNvCxnSpPr/>
          <p:nvPr/>
        </p:nvCxnSpPr>
        <p:spPr>
          <a:xfrm rot="10800000" flipV="1">
            <a:off x="4191000" y="4038600"/>
            <a:ext cx="3657600" cy="6858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62" name="Straight Arrow Connector 61"/>
          <p:cNvCxnSpPr>
            <a:endCxn id="15" idx="2"/>
          </p:cNvCxnSpPr>
          <p:nvPr/>
        </p:nvCxnSpPr>
        <p:spPr>
          <a:xfrm rot="16200000" flipV="1">
            <a:off x="5313402" y="1503401"/>
            <a:ext cx="3213556" cy="185684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blinds(horizontal)">
                                      <p:cBhvr>
                                        <p:cTn id="7" dur="500"/>
                                        <p:tgtEl>
                                          <p:spTgt spid="38"/>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39"/>
                                        </p:tgtEl>
                                        <p:attrNameLst>
                                          <p:attrName>style.visibility</p:attrName>
                                        </p:attrNameLst>
                                      </p:cBhvr>
                                      <p:to>
                                        <p:strVal val="visible"/>
                                      </p:to>
                                    </p:set>
                                    <p:animEffect transition="in" filter="blinds(horizontal)">
                                      <p:cBhvr>
                                        <p:cTn id="10" dur="500"/>
                                        <p:tgtEl>
                                          <p:spTgt spid="39"/>
                                        </p:tgtEl>
                                      </p:cBhvr>
                                    </p:animEffect>
                                  </p:childTnLst>
                                </p:cTn>
                              </p:par>
                              <p:par>
                                <p:cTn id="11" presetID="2" presetClass="entr" presetSubtype="8" fill="hold" nodeType="withEffect">
                                  <p:stCondLst>
                                    <p:cond delay="0"/>
                                  </p:stCondLst>
                                  <p:childTnLst>
                                    <p:set>
                                      <p:cBhvr>
                                        <p:cTn id="12" dur="1" fill="hold">
                                          <p:stCondLst>
                                            <p:cond delay="0"/>
                                          </p:stCondLst>
                                        </p:cTn>
                                        <p:tgtEl>
                                          <p:spTgt spid="45"/>
                                        </p:tgtEl>
                                        <p:attrNameLst>
                                          <p:attrName>style.visibility</p:attrName>
                                        </p:attrNameLst>
                                      </p:cBhvr>
                                      <p:to>
                                        <p:strVal val="visible"/>
                                      </p:to>
                                    </p:set>
                                    <p:anim calcmode="lin" valueType="num">
                                      <p:cBhvr additive="base">
                                        <p:cTn id="13" dur="500" fill="hold"/>
                                        <p:tgtEl>
                                          <p:spTgt spid="45"/>
                                        </p:tgtEl>
                                        <p:attrNameLst>
                                          <p:attrName>ppt_x</p:attrName>
                                        </p:attrNameLst>
                                      </p:cBhvr>
                                      <p:tavLst>
                                        <p:tav tm="0">
                                          <p:val>
                                            <p:strVal val="0-#ppt_w/2"/>
                                          </p:val>
                                        </p:tav>
                                        <p:tav tm="100000">
                                          <p:val>
                                            <p:strVal val="#ppt_x"/>
                                          </p:val>
                                        </p:tav>
                                      </p:tavLst>
                                    </p:anim>
                                    <p:anim calcmode="lin" valueType="num">
                                      <p:cBhvr additive="base">
                                        <p:cTn id="14" dur="500" fill="hold"/>
                                        <p:tgtEl>
                                          <p:spTgt spid="45"/>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3" presetClass="entr" presetSubtype="10" fill="hold" grpId="0" nodeType="clickEffect">
                                  <p:stCondLst>
                                    <p:cond delay="0"/>
                                  </p:stCondLst>
                                  <p:childTnLst>
                                    <p:set>
                                      <p:cBhvr>
                                        <p:cTn id="18" dur="1" fill="hold">
                                          <p:stCondLst>
                                            <p:cond delay="0"/>
                                          </p:stCondLst>
                                        </p:cTn>
                                        <p:tgtEl>
                                          <p:spTgt spid="40"/>
                                        </p:tgtEl>
                                        <p:attrNameLst>
                                          <p:attrName>style.visibility</p:attrName>
                                        </p:attrNameLst>
                                      </p:cBhvr>
                                      <p:to>
                                        <p:strVal val="visible"/>
                                      </p:to>
                                    </p:set>
                                    <p:animEffect transition="in" filter="blinds(horizontal)">
                                      <p:cBhvr>
                                        <p:cTn id="19" dur="500"/>
                                        <p:tgtEl>
                                          <p:spTgt spid="40"/>
                                        </p:tgtEl>
                                      </p:cBhvr>
                                    </p:animEffect>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grpId="0" nodeType="clickEffect">
                                  <p:stCondLst>
                                    <p:cond delay="0"/>
                                  </p:stCondLst>
                                  <p:childTnLst>
                                    <p:set>
                                      <p:cBhvr>
                                        <p:cTn id="23" dur="1" fill="hold">
                                          <p:stCondLst>
                                            <p:cond delay="0"/>
                                          </p:stCondLst>
                                        </p:cTn>
                                        <p:tgtEl>
                                          <p:spTgt spid="41"/>
                                        </p:tgtEl>
                                        <p:attrNameLst>
                                          <p:attrName>style.visibility</p:attrName>
                                        </p:attrNameLst>
                                      </p:cBhvr>
                                      <p:to>
                                        <p:strVal val="visible"/>
                                      </p:to>
                                    </p:set>
                                    <p:animEffect transition="in" filter="blinds(horizontal)">
                                      <p:cBhvr>
                                        <p:cTn id="24" dur="500"/>
                                        <p:tgtEl>
                                          <p:spTgt spid="41"/>
                                        </p:tgtEl>
                                      </p:cBhvr>
                                    </p:animEffect>
                                  </p:childTnLst>
                                </p:cTn>
                              </p:par>
                              <p:par>
                                <p:cTn id="25" presetID="2" presetClass="entr" presetSubtype="2" fill="hold" nodeType="withEffect">
                                  <p:stCondLst>
                                    <p:cond delay="0"/>
                                  </p:stCondLst>
                                  <p:childTnLst>
                                    <p:set>
                                      <p:cBhvr>
                                        <p:cTn id="26" dur="1" fill="hold">
                                          <p:stCondLst>
                                            <p:cond delay="0"/>
                                          </p:stCondLst>
                                        </p:cTn>
                                        <p:tgtEl>
                                          <p:spTgt spid="58"/>
                                        </p:tgtEl>
                                        <p:attrNameLst>
                                          <p:attrName>style.visibility</p:attrName>
                                        </p:attrNameLst>
                                      </p:cBhvr>
                                      <p:to>
                                        <p:strVal val="visible"/>
                                      </p:to>
                                    </p:set>
                                    <p:anim calcmode="lin" valueType="num">
                                      <p:cBhvr additive="base">
                                        <p:cTn id="27" dur="500" fill="hold"/>
                                        <p:tgtEl>
                                          <p:spTgt spid="58"/>
                                        </p:tgtEl>
                                        <p:attrNameLst>
                                          <p:attrName>ppt_x</p:attrName>
                                        </p:attrNameLst>
                                      </p:cBhvr>
                                      <p:tavLst>
                                        <p:tav tm="0">
                                          <p:val>
                                            <p:strVal val="1+#ppt_w/2"/>
                                          </p:val>
                                        </p:tav>
                                        <p:tav tm="100000">
                                          <p:val>
                                            <p:strVal val="#ppt_x"/>
                                          </p:val>
                                        </p:tav>
                                      </p:tavLst>
                                    </p:anim>
                                    <p:anim calcmode="lin" valueType="num">
                                      <p:cBhvr additive="base">
                                        <p:cTn id="28" dur="500" fill="hold"/>
                                        <p:tgtEl>
                                          <p:spTgt spid="58"/>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62"/>
                                        </p:tgtEl>
                                        <p:attrNameLst>
                                          <p:attrName>style.visibility</p:attrName>
                                        </p:attrNameLst>
                                      </p:cBhvr>
                                      <p:to>
                                        <p:strVal val="visible"/>
                                      </p:to>
                                    </p:set>
                                    <p:anim calcmode="lin" valueType="num">
                                      <p:cBhvr additive="base">
                                        <p:cTn id="31" dur="500" fill="hold"/>
                                        <p:tgtEl>
                                          <p:spTgt spid="62"/>
                                        </p:tgtEl>
                                        <p:attrNameLst>
                                          <p:attrName>ppt_x</p:attrName>
                                        </p:attrNameLst>
                                      </p:cBhvr>
                                      <p:tavLst>
                                        <p:tav tm="0">
                                          <p:val>
                                            <p:strVal val="1+#ppt_w/2"/>
                                          </p:val>
                                        </p:tav>
                                        <p:tav tm="100000">
                                          <p:val>
                                            <p:strVal val="#ppt_x"/>
                                          </p:val>
                                        </p:tav>
                                      </p:tavLst>
                                    </p:anim>
                                    <p:anim calcmode="lin" valueType="num">
                                      <p:cBhvr additive="base">
                                        <p:cTn id="32" dur="500" fill="hold"/>
                                        <p:tgtEl>
                                          <p:spTgt spid="62"/>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60"/>
                                        </p:tgtEl>
                                        <p:attrNameLst>
                                          <p:attrName>style.visibility</p:attrName>
                                        </p:attrNameLst>
                                      </p:cBhvr>
                                      <p:to>
                                        <p:strVal val="visible"/>
                                      </p:to>
                                    </p:set>
                                    <p:anim calcmode="lin" valueType="num">
                                      <p:cBhvr additive="base">
                                        <p:cTn id="35" dur="500" fill="hold"/>
                                        <p:tgtEl>
                                          <p:spTgt spid="60"/>
                                        </p:tgtEl>
                                        <p:attrNameLst>
                                          <p:attrName>ppt_x</p:attrName>
                                        </p:attrNameLst>
                                      </p:cBhvr>
                                      <p:tavLst>
                                        <p:tav tm="0">
                                          <p:val>
                                            <p:strVal val="1+#ppt_w/2"/>
                                          </p:val>
                                        </p:tav>
                                        <p:tav tm="100000">
                                          <p:val>
                                            <p:strVal val="#ppt_x"/>
                                          </p:val>
                                        </p:tav>
                                      </p:tavLst>
                                    </p:anim>
                                    <p:anim calcmode="lin" valueType="num">
                                      <p:cBhvr additive="base">
                                        <p:cTn id="36" dur="500" fill="hold"/>
                                        <p:tgtEl>
                                          <p:spTgt spid="60"/>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3" presetClass="entr" presetSubtype="10" fill="hold" grpId="0" nodeType="clickEffect">
                                  <p:stCondLst>
                                    <p:cond delay="0"/>
                                  </p:stCondLst>
                                  <p:childTnLst>
                                    <p:set>
                                      <p:cBhvr>
                                        <p:cTn id="40" dur="1" fill="hold">
                                          <p:stCondLst>
                                            <p:cond delay="0"/>
                                          </p:stCondLst>
                                        </p:cTn>
                                        <p:tgtEl>
                                          <p:spTgt spid="42"/>
                                        </p:tgtEl>
                                        <p:attrNameLst>
                                          <p:attrName>style.visibility</p:attrName>
                                        </p:attrNameLst>
                                      </p:cBhvr>
                                      <p:to>
                                        <p:strVal val="visible"/>
                                      </p:to>
                                    </p:set>
                                    <p:animEffect transition="in" filter="blinds(horizontal)">
                                      <p:cBhvr>
                                        <p:cTn id="41"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39" grpId="0" animBg="1"/>
      <p:bldP spid="40" grpId="0" animBg="1"/>
      <p:bldP spid="41" grpId="0" animBg="1"/>
      <p:bldP spid="42" grpId="0" animBg="1"/>
    </p:bldLst>
  </p:timing>
</p:sld>
</file>

<file path=ppt/slides/slide6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533400"/>
          </a:xfrm>
        </p:spPr>
        <p:txBody>
          <a:bodyPr>
            <a:normAutofit fontScale="90000"/>
          </a:bodyPr>
          <a:lstStyle/>
          <a:p>
            <a:pPr algn="r"/>
            <a:r>
              <a:rPr lang="en-US" dirty="0" smtClean="0"/>
              <a:t/>
            </a:r>
            <a:br>
              <a:rPr lang="en-US" dirty="0" smtClean="0"/>
            </a:br>
            <a:r>
              <a:rPr lang="en-US" sz="4000" dirty="0" smtClean="0"/>
              <a:t>Jake - OUTCOME</a:t>
            </a:r>
            <a:endParaRPr lang="en-US" sz="4000" dirty="0"/>
          </a:p>
        </p:txBody>
      </p:sp>
      <p:graphicFrame>
        <p:nvGraphicFramePr>
          <p:cNvPr id="5" name="Content Placeholder 4"/>
          <p:cNvGraphicFramePr>
            <a:graphicFrameLocks noGrp="1"/>
          </p:cNvGraphicFramePr>
          <p:nvPr>
            <p:ph idx="1"/>
          </p:nvPr>
        </p:nvGraphicFramePr>
        <p:xfrm>
          <a:off x="457200" y="838200"/>
          <a:ext cx="8229600" cy="5486400"/>
        </p:xfrm>
        <a:graphic>
          <a:graphicData uri="http://schemas.openxmlformats.org/drawingml/2006/diagram">
            <a:relIds xmlns:dgm="http://schemas.openxmlformats.org/drawingml/2006/diagram" xmlns:r="http://schemas.openxmlformats.org/officeDocument/2006/relationships" r:dm="rId2" r:lo="rId3" r:qs="rId4" r:cs="rId5"/>
          </a:graphicData>
        </a:graphic>
      </p:graphicFrame>
      <p:sp>
        <p:nvSpPr>
          <p:cNvPr id="4" name="Footer Placeholder 3"/>
          <p:cNvSpPr>
            <a:spLocks noGrp="1"/>
          </p:cNvSpPr>
          <p:nvPr>
            <p:ph type="ftr" sz="quarter" idx="11"/>
          </p:nvPr>
        </p:nvSpPr>
        <p:spPr>
          <a:xfrm>
            <a:off x="3124200" y="6245225"/>
            <a:ext cx="2895600" cy="476250"/>
          </a:xfrm>
          <a:prstGeom prst="rect">
            <a:avLst/>
          </a:prstGeom>
        </p:spPr>
        <p:txBody>
          <a:bodyPr/>
          <a:lstStyle/>
          <a:p>
            <a:r>
              <a:rPr 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Sengistix LLC - 2011</a:t>
            </a:r>
            <a:endParaRPr lang="en-US"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 name="Title 1"/>
          <p:cNvSpPr>
            <a:spLocks noGrp="1"/>
          </p:cNvSpPr>
          <p:nvPr>
            <p:ph type="title"/>
          </p:nvPr>
        </p:nvSpPr>
        <p:spPr>
          <a:xfrm>
            <a:off x="457200" y="304800"/>
            <a:ext cx="8229600" cy="685800"/>
          </a:xfrm>
        </p:spPr>
        <p:txBody>
          <a:bodyPr>
            <a:normAutofit fontScale="90000"/>
          </a:bodyPr>
          <a:lstStyle/>
          <a:p>
            <a:pPr algn="r"/>
            <a:r>
              <a:rPr lang="en-US" dirty="0" smtClean="0"/>
              <a:t/>
            </a:r>
            <a:br>
              <a:rPr lang="en-US" dirty="0" smtClean="0"/>
            </a:br>
            <a:r>
              <a:rPr lang="en-US" sz="4000" dirty="0" smtClean="0"/>
              <a:t>Jake - OUTCOME</a:t>
            </a:r>
            <a:endParaRPr lang="en-US" sz="4000" dirty="0"/>
          </a:p>
        </p:txBody>
      </p:sp>
      <p:graphicFrame>
        <p:nvGraphicFramePr>
          <p:cNvPr id="6" name="Content Placeholder 5"/>
          <p:cNvGraphicFramePr>
            <a:graphicFrameLocks noGrp="1"/>
          </p:cNvGraphicFramePr>
          <p:nvPr>
            <p:ph idx="1"/>
          </p:nvPr>
        </p:nvGraphicFramePr>
        <p:xfrm>
          <a:off x="457200" y="1066800"/>
          <a:ext cx="8229600" cy="5257800"/>
        </p:xfrm>
        <a:graphic>
          <a:graphicData uri="http://schemas.openxmlformats.org/drawingml/2006/diagram">
            <a:relIds xmlns:dgm="http://schemas.openxmlformats.org/drawingml/2006/diagram" xmlns:r="http://schemas.openxmlformats.org/officeDocument/2006/relationships" r:dm="rId2" r:lo="rId3" r:qs="rId4" r:cs="rId5"/>
          </a:graphicData>
        </a:graphic>
      </p:graphicFrame>
      <p:sp>
        <p:nvSpPr>
          <p:cNvPr id="4" name="Footer Placeholder 3"/>
          <p:cNvSpPr>
            <a:spLocks noGrp="1"/>
          </p:cNvSpPr>
          <p:nvPr>
            <p:ph type="ftr" sz="quarter" idx="11"/>
          </p:nvPr>
        </p:nvSpPr>
        <p:spPr>
          <a:xfrm>
            <a:off x="3124200" y="6245225"/>
            <a:ext cx="2895600" cy="476250"/>
          </a:xfrm>
          <a:prstGeom prst="rect">
            <a:avLst/>
          </a:prstGeom>
        </p:spPr>
        <p:txBody>
          <a:bodyPr/>
          <a:lstStyle/>
          <a:p>
            <a:r>
              <a:rPr 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Sengistix LLC - 2011</a:t>
            </a:r>
            <a:endParaRPr lang="en-US"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0" y="304800"/>
            <a:ext cx="5943600" cy="609600"/>
          </a:xfrm>
        </p:spPr>
        <p:txBody>
          <a:bodyPr>
            <a:normAutofit fontScale="90000"/>
          </a:bodyPr>
          <a:lstStyle/>
          <a:p>
            <a:r>
              <a:rPr lang="en-US" dirty="0" smtClean="0"/>
              <a:t>APARTMENT MODEL</a:t>
            </a:r>
            <a:endParaRPr lang="en-US" dirty="0"/>
          </a:p>
        </p:txBody>
      </p:sp>
      <p:graphicFrame>
        <p:nvGraphicFramePr>
          <p:cNvPr id="8" name="Content Placeholder 7"/>
          <p:cNvGraphicFramePr>
            <a:graphicFrameLocks noGrp="1"/>
          </p:cNvGraphicFramePr>
          <p:nvPr>
            <p:ph idx="1"/>
          </p:nvPr>
        </p:nvGraphicFramePr>
        <p:xfrm>
          <a:off x="457200" y="838200"/>
          <a:ext cx="8153400" cy="5715000"/>
        </p:xfrm>
        <a:graphic>
          <a:graphicData uri="http://schemas.openxmlformats.org/drawingml/2006/diagram">
            <a:relIds xmlns:dgm="http://schemas.openxmlformats.org/drawingml/2006/diagram" xmlns:r="http://schemas.openxmlformats.org/officeDocument/2006/relationships" r:dm="rId2" r:lo="rId3" r:qs="rId4" r:cs="rId5"/>
          </a:graphicData>
        </a:graphic>
      </p:graphicFrame>
      <p:sp>
        <p:nvSpPr>
          <p:cNvPr id="4" name="Footer Placeholder 3"/>
          <p:cNvSpPr>
            <a:spLocks noGrp="1"/>
          </p:cNvSpPr>
          <p:nvPr>
            <p:ph type="ftr" sz="quarter" idx="11"/>
          </p:nvPr>
        </p:nvSpPr>
        <p:spPr>
          <a:xfrm>
            <a:off x="3124200" y="6245225"/>
            <a:ext cx="2895600" cy="476250"/>
          </a:xfrm>
          <a:prstGeom prst="rect">
            <a:avLst/>
          </a:prstGeom>
        </p:spPr>
        <p:txBody>
          <a:bodyPr/>
          <a:lstStyle/>
          <a:p>
            <a:r>
              <a:rPr 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Sengistix LLC - 2011</a:t>
            </a:r>
            <a:endParaRPr lang="en-US"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1027" name="Picture 3" descr="C:\Documents and Settings\jmoreno\Local Settings\Temporary Internet Files\Content.IE5\UVJZPJQE\MC900332192[1].wmf"/>
          <p:cNvPicPr>
            <a:picLocks noChangeAspect="1" noChangeArrowheads="1"/>
          </p:cNvPicPr>
          <p:nvPr/>
        </p:nvPicPr>
        <p:blipFill>
          <a:blip r:embed="rId7" cstate="print">
            <a:duotone>
              <a:schemeClr val="accent1">
                <a:shade val="45000"/>
                <a:satMod val="135000"/>
              </a:schemeClr>
              <a:prstClr val="white"/>
            </a:duotone>
          </a:blip>
          <a:stretch>
            <a:fillRect/>
          </a:stretch>
        </p:blipFill>
        <p:spPr bwMode="auto">
          <a:xfrm>
            <a:off x="6705600" y="685800"/>
            <a:ext cx="2053508" cy="1905000"/>
          </a:xfrm>
          <a:prstGeom prst="rect">
            <a:avLst/>
          </a:prstGeom>
          <a:noFill/>
          <a:ln>
            <a:noFill/>
          </a:ln>
        </p:spPr>
      </p:pic>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2055" name="Picture 7" descr="C:\Documents and Settings\shenry\Local Settings\Temporary Internet Files\Content.IE5\RSC0ZBUJ\MC900434907[1].png"/>
          <p:cNvPicPr>
            <a:picLocks noChangeAspect="1" noChangeArrowheads="1"/>
          </p:cNvPicPr>
          <p:nvPr/>
        </p:nvPicPr>
        <p:blipFill>
          <a:blip r:embed="rId2" cstate="print">
            <a:lum bright="54000"/>
          </a:blip>
          <a:srcRect t="16002" b="16002"/>
          <a:stretch>
            <a:fillRect/>
          </a:stretch>
        </p:blipFill>
        <p:spPr bwMode="auto">
          <a:xfrm>
            <a:off x="4881272" y="2286000"/>
            <a:ext cx="3805528" cy="2587644"/>
          </a:xfrm>
          <a:prstGeom prst="rect">
            <a:avLst/>
          </a:prstGeom>
          <a:noFill/>
        </p:spPr>
      </p:pic>
      <p:sp>
        <p:nvSpPr>
          <p:cNvPr id="2" name="Title 1"/>
          <p:cNvSpPr>
            <a:spLocks noGrp="1"/>
          </p:cNvSpPr>
          <p:nvPr>
            <p:ph type="title"/>
          </p:nvPr>
        </p:nvSpPr>
        <p:spPr>
          <a:xfrm>
            <a:off x="457200" y="304800"/>
            <a:ext cx="8229600" cy="609600"/>
          </a:xfrm>
        </p:spPr>
        <p:txBody>
          <a:bodyPr>
            <a:normAutofit fontScale="90000"/>
          </a:bodyPr>
          <a:lstStyle/>
          <a:p>
            <a:r>
              <a:rPr lang="en-US" dirty="0" smtClean="0"/>
              <a:t>APARTMENT </a:t>
            </a:r>
            <a:r>
              <a:rPr lang="en-US" dirty="0"/>
              <a:t>MODEL</a:t>
            </a:r>
          </a:p>
        </p:txBody>
      </p:sp>
      <p:graphicFrame>
        <p:nvGraphicFramePr>
          <p:cNvPr id="6" name="Content Placeholder 5"/>
          <p:cNvGraphicFramePr>
            <a:graphicFrameLocks noGrp="1"/>
          </p:cNvGraphicFramePr>
          <p:nvPr>
            <p:ph idx="1"/>
          </p:nvPr>
        </p:nvGraphicFramePr>
        <p:xfrm>
          <a:off x="457200" y="838200"/>
          <a:ext cx="7924800" cy="5562600"/>
        </p:xfrm>
        <a:graphic>
          <a:graphicData uri="http://schemas.openxmlformats.org/drawingml/2006/diagram">
            <a:relIds xmlns:dgm="http://schemas.openxmlformats.org/drawingml/2006/diagram" xmlns:r="http://schemas.openxmlformats.org/officeDocument/2006/relationships" r:dm="rId3" r:lo="rId4" r:qs="rId5" r:cs="rId6"/>
          </a:graphicData>
        </a:graphic>
      </p:graphicFrame>
      <p:sp>
        <p:nvSpPr>
          <p:cNvPr id="4" name="Footer Placeholder 3"/>
          <p:cNvSpPr>
            <a:spLocks noGrp="1"/>
          </p:cNvSpPr>
          <p:nvPr>
            <p:ph type="ftr" sz="quarter" idx="11"/>
          </p:nvPr>
        </p:nvSpPr>
        <p:spPr>
          <a:xfrm>
            <a:off x="3124200" y="6245225"/>
            <a:ext cx="2895600" cy="476250"/>
          </a:xfrm>
          <a:prstGeom prst="rect">
            <a:avLst/>
          </a:prstGeom>
        </p:spPr>
        <p:txBody>
          <a:bodyPr/>
          <a:lstStyle/>
          <a:p>
            <a:r>
              <a:rPr 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Sengistix LLC - 2011</a:t>
            </a:r>
            <a:endParaRPr lang="en-US"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52400"/>
            <a:ext cx="6324600" cy="1219200"/>
          </a:xfrm>
        </p:spPr>
        <p:txBody>
          <a:bodyPr>
            <a:normAutofit/>
          </a:bodyPr>
          <a:lstStyle/>
          <a:p>
            <a:r>
              <a:rPr lang="en-US" dirty="0" smtClean="0"/>
              <a:t>A Family United –</a:t>
            </a:r>
            <a:br>
              <a:rPr lang="en-US" dirty="0" smtClean="0"/>
            </a:br>
            <a:r>
              <a:rPr lang="en-US" dirty="0" smtClean="0"/>
              <a:t>Julie, Devin and Josh</a:t>
            </a:r>
            <a:endParaRPr lang="en-US" dirty="0"/>
          </a:p>
        </p:txBody>
      </p:sp>
      <p:sp>
        <p:nvSpPr>
          <p:cNvPr id="10" name="Content Placeholder 9"/>
          <p:cNvSpPr>
            <a:spLocks noGrp="1"/>
          </p:cNvSpPr>
          <p:nvPr>
            <p:ph idx="1"/>
          </p:nvPr>
        </p:nvSpPr>
        <p:spPr>
          <a:xfrm>
            <a:off x="457200" y="1295400"/>
            <a:ext cx="4267200" cy="4830763"/>
          </a:xfrm>
        </p:spPr>
        <p:txBody>
          <a:bodyPr>
            <a:normAutofit fontScale="47500" lnSpcReduction="20000"/>
          </a:bodyPr>
          <a:lstStyle/>
          <a:p>
            <a:pPr>
              <a:buNone/>
            </a:pPr>
            <a:r>
              <a:rPr lang="en-US" b="1" dirty="0" smtClean="0">
                <a:solidFill>
                  <a:schemeClr val="accent6">
                    <a:lumMod val="50000"/>
                  </a:schemeClr>
                </a:solidFill>
                <a:effectLst>
                  <a:outerShdw blurRad="38100" dist="38100" dir="2700000" algn="tl">
                    <a:srgbClr val="000000">
                      <a:alpha val="43137"/>
                    </a:srgbClr>
                  </a:outerShdw>
                </a:effectLst>
                <a:latin typeface="+mj-lt"/>
              </a:rPr>
              <a:t>JULIE</a:t>
            </a:r>
          </a:p>
          <a:p>
            <a:pPr>
              <a:buNone/>
            </a:pPr>
            <a:r>
              <a:rPr lang="en-US" dirty="0" smtClean="0"/>
              <a:t>Age:		25</a:t>
            </a:r>
          </a:p>
          <a:p>
            <a:pPr>
              <a:buNone/>
            </a:pPr>
            <a:r>
              <a:rPr lang="en-US" dirty="0" smtClean="0"/>
              <a:t>Diagnosis: 	</a:t>
            </a:r>
            <a:r>
              <a:rPr lang="en-US" dirty="0" err="1" smtClean="0"/>
              <a:t>Dysthymic</a:t>
            </a:r>
            <a:r>
              <a:rPr lang="en-US" dirty="0" smtClean="0"/>
              <a:t> Disorder and 		Borderline  Intellectual </a:t>
            </a:r>
          </a:p>
          <a:p>
            <a:pPr>
              <a:buNone/>
            </a:pPr>
            <a:r>
              <a:rPr lang="en-US" dirty="0" smtClean="0"/>
              <a:t>		Functioning</a:t>
            </a:r>
          </a:p>
          <a:p>
            <a:pPr>
              <a:buNone/>
            </a:pPr>
            <a:r>
              <a:rPr lang="en-US" dirty="0" smtClean="0"/>
              <a:t>Medical:		None</a:t>
            </a:r>
          </a:p>
          <a:p>
            <a:pPr>
              <a:buNone/>
            </a:pPr>
            <a:r>
              <a:rPr lang="en-US" dirty="0" smtClean="0"/>
              <a:t>Employment:	Walgreens – night shift</a:t>
            </a:r>
          </a:p>
          <a:p>
            <a:pPr>
              <a:buNone/>
            </a:pPr>
            <a:endParaRPr lang="en-US" dirty="0" smtClean="0"/>
          </a:p>
          <a:p>
            <a:pPr>
              <a:buNone/>
            </a:pPr>
            <a:r>
              <a:rPr lang="en-US" b="1" dirty="0" smtClean="0">
                <a:solidFill>
                  <a:schemeClr val="accent6">
                    <a:lumMod val="50000"/>
                  </a:schemeClr>
                </a:solidFill>
                <a:effectLst>
                  <a:outerShdw blurRad="38100" dist="38100" dir="2700000" algn="tl">
                    <a:srgbClr val="000000">
                      <a:alpha val="43137"/>
                    </a:srgbClr>
                  </a:outerShdw>
                </a:effectLst>
                <a:latin typeface="+mj-lt"/>
              </a:rPr>
              <a:t>DEVIN</a:t>
            </a:r>
          </a:p>
          <a:p>
            <a:pPr>
              <a:buNone/>
            </a:pPr>
            <a:r>
              <a:rPr lang="en-US" dirty="0" smtClean="0"/>
              <a:t>Age:		27</a:t>
            </a:r>
          </a:p>
          <a:p>
            <a:pPr>
              <a:buNone/>
            </a:pPr>
            <a:r>
              <a:rPr lang="en-US" dirty="0" smtClean="0"/>
              <a:t>Diagnosis:	Mild MR and Delay in</a:t>
            </a:r>
          </a:p>
          <a:p>
            <a:pPr>
              <a:buNone/>
            </a:pPr>
            <a:r>
              <a:rPr lang="en-US" dirty="0" smtClean="0"/>
              <a:t>		Development,  			unspecified</a:t>
            </a:r>
          </a:p>
          <a:p>
            <a:pPr>
              <a:buNone/>
            </a:pPr>
            <a:r>
              <a:rPr lang="en-US" dirty="0" smtClean="0"/>
              <a:t>Medical:		None</a:t>
            </a:r>
          </a:p>
          <a:p>
            <a:pPr>
              <a:buNone/>
            </a:pPr>
            <a:r>
              <a:rPr lang="en-US" dirty="0" smtClean="0"/>
              <a:t>Employment:	Car Wash - days</a:t>
            </a:r>
          </a:p>
          <a:p>
            <a:pPr>
              <a:buNone/>
            </a:pPr>
            <a:endParaRPr lang="en-US" dirty="0" smtClean="0"/>
          </a:p>
          <a:p>
            <a:pPr>
              <a:buNone/>
            </a:pPr>
            <a:r>
              <a:rPr lang="en-US" b="1" dirty="0" smtClean="0">
                <a:solidFill>
                  <a:schemeClr val="accent6">
                    <a:lumMod val="50000"/>
                  </a:schemeClr>
                </a:solidFill>
                <a:effectLst>
                  <a:outerShdw blurRad="38100" dist="38100" dir="2700000" algn="tl">
                    <a:srgbClr val="000000">
                      <a:alpha val="43137"/>
                    </a:srgbClr>
                  </a:outerShdw>
                </a:effectLst>
                <a:latin typeface="+mj-lt"/>
              </a:rPr>
              <a:t>JOSH</a:t>
            </a:r>
          </a:p>
          <a:p>
            <a:pPr>
              <a:buNone/>
            </a:pPr>
            <a:r>
              <a:rPr lang="en-US" dirty="0" smtClean="0"/>
              <a:t>Age:		18 months</a:t>
            </a:r>
          </a:p>
          <a:p>
            <a:pPr>
              <a:buNone/>
            </a:pPr>
            <a:r>
              <a:rPr lang="en-US" dirty="0" smtClean="0"/>
              <a:t>Diagnosis:	None	</a:t>
            </a:r>
          </a:p>
          <a:p>
            <a:pPr>
              <a:buNone/>
            </a:pPr>
            <a:r>
              <a:rPr lang="en-US" dirty="0" smtClean="0"/>
              <a:t>Medical:		None	</a:t>
            </a:r>
          </a:p>
          <a:p>
            <a:pPr>
              <a:buNone/>
            </a:pPr>
            <a:endParaRPr lang="en-US" dirty="0" smtClean="0"/>
          </a:p>
          <a:p>
            <a:pPr>
              <a:buNone/>
            </a:pPr>
            <a:endParaRPr lang="en-US" dirty="0"/>
          </a:p>
        </p:txBody>
      </p:sp>
      <p:sp>
        <p:nvSpPr>
          <p:cNvPr id="4" name="Footer Placeholder 3"/>
          <p:cNvSpPr>
            <a:spLocks noGrp="1"/>
          </p:cNvSpPr>
          <p:nvPr>
            <p:ph type="ftr" sz="quarter" idx="11"/>
          </p:nvPr>
        </p:nvSpPr>
        <p:spPr>
          <a:xfrm>
            <a:off x="3124200" y="6245225"/>
            <a:ext cx="2895600" cy="476250"/>
          </a:xfrm>
          <a:prstGeom prst="rect">
            <a:avLst/>
          </a:prstGeom>
        </p:spPr>
        <p:txBody>
          <a:bodyPr/>
          <a:lstStyle/>
          <a:p>
            <a:r>
              <a:rPr 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Sengistix LLC - 2011</a:t>
            </a:r>
            <a:endParaRPr lang="en-US"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1027" name="Picture 3" descr="C:\Documents and Settings\shenry\Local Settings\Temporary Internet Files\Content.IE5\Q3668RCB\MP900446472[1].jpg"/>
          <p:cNvPicPr>
            <a:picLocks noChangeAspect="1" noChangeArrowheads="1"/>
          </p:cNvPicPr>
          <p:nvPr/>
        </p:nvPicPr>
        <p:blipFill>
          <a:blip r:embed="rId2" cstate="print">
            <a:duotone>
              <a:schemeClr val="bg2">
                <a:shade val="45000"/>
                <a:satMod val="135000"/>
              </a:schemeClr>
              <a:prstClr val="white"/>
            </a:duotone>
          </a:blip>
          <a:srcRect b="26400"/>
          <a:stretch>
            <a:fillRect/>
          </a:stretch>
        </p:blipFill>
        <p:spPr bwMode="auto">
          <a:xfrm>
            <a:off x="4648200" y="1430128"/>
            <a:ext cx="4319099" cy="4768309"/>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10">
                                            <p:txEl>
                                              <p:pRg st="2" end="2"/>
                                            </p:txEl>
                                          </p:spTgt>
                                        </p:tgtEl>
                                        <p:attrNameLst>
                                          <p:attrName>style.visibility</p:attrName>
                                        </p:attrNameLst>
                                      </p:cBhvr>
                                      <p:to>
                                        <p:strVal val="visible"/>
                                      </p:to>
                                    </p:set>
                                    <p:animEffect transition="in" filter="fade">
                                      <p:cBhvr>
                                        <p:cTn id="10" dur="1000"/>
                                        <p:tgtEl>
                                          <p:spTgt spid="10">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10">
                                            <p:txEl>
                                              <p:pRg st="3" end="3"/>
                                            </p:txEl>
                                          </p:spTgt>
                                        </p:tgtEl>
                                        <p:attrNameLst>
                                          <p:attrName>style.visibility</p:attrName>
                                        </p:attrNameLst>
                                      </p:cBhvr>
                                      <p:to>
                                        <p:strVal val="visible"/>
                                      </p:to>
                                    </p:set>
                                    <p:animEffect transition="in" filter="fade">
                                      <p:cBhvr>
                                        <p:cTn id="13" dur="1000"/>
                                        <p:tgtEl>
                                          <p:spTgt spid="10">
                                            <p:txEl>
                                              <p:pRg st="3" end="3"/>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10">
                                            <p:txEl>
                                              <p:pRg st="4" end="4"/>
                                            </p:txEl>
                                          </p:spTgt>
                                        </p:tgtEl>
                                        <p:attrNameLst>
                                          <p:attrName>style.visibility</p:attrName>
                                        </p:attrNameLst>
                                      </p:cBhvr>
                                      <p:to>
                                        <p:strVal val="visible"/>
                                      </p:to>
                                    </p:set>
                                    <p:animEffect transition="in" filter="fade">
                                      <p:cBhvr>
                                        <p:cTn id="16" dur="1000"/>
                                        <p:tgtEl>
                                          <p:spTgt spid="10">
                                            <p:txEl>
                                              <p:pRg st="4" end="4"/>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10">
                                            <p:txEl>
                                              <p:pRg st="5" end="5"/>
                                            </p:txEl>
                                          </p:spTgt>
                                        </p:tgtEl>
                                        <p:attrNameLst>
                                          <p:attrName>style.visibility</p:attrName>
                                        </p:attrNameLst>
                                      </p:cBhvr>
                                      <p:to>
                                        <p:strVal val="visible"/>
                                      </p:to>
                                    </p:set>
                                    <p:animEffect transition="in" filter="fade">
                                      <p:cBhvr>
                                        <p:cTn id="19" dur="1000"/>
                                        <p:tgtEl>
                                          <p:spTgt spid="10">
                                            <p:txEl>
                                              <p:pRg st="5" end="5"/>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10">
                                            <p:txEl>
                                              <p:pRg st="8" end="8"/>
                                            </p:txEl>
                                          </p:spTgt>
                                        </p:tgtEl>
                                        <p:attrNameLst>
                                          <p:attrName>style.visibility</p:attrName>
                                        </p:attrNameLst>
                                      </p:cBhvr>
                                      <p:to>
                                        <p:strVal val="visible"/>
                                      </p:to>
                                    </p:set>
                                    <p:animEffect transition="in" filter="fade">
                                      <p:cBhvr>
                                        <p:cTn id="24" dur="1000"/>
                                        <p:tgtEl>
                                          <p:spTgt spid="10">
                                            <p:txEl>
                                              <p:pRg st="8" end="8"/>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10">
                                            <p:txEl>
                                              <p:pRg st="9" end="9"/>
                                            </p:txEl>
                                          </p:spTgt>
                                        </p:tgtEl>
                                        <p:attrNameLst>
                                          <p:attrName>style.visibility</p:attrName>
                                        </p:attrNameLst>
                                      </p:cBhvr>
                                      <p:to>
                                        <p:strVal val="visible"/>
                                      </p:to>
                                    </p:set>
                                    <p:animEffect transition="in" filter="fade">
                                      <p:cBhvr>
                                        <p:cTn id="27" dur="1000"/>
                                        <p:tgtEl>
                                          <p:spTgt spid="10">
                                            <p:txEl>
                                              <p:pRg st="9" end="9"/>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10">
                                            <p:txEl>
                                              <p:pRg st="10" end="10"/>
                                            </p:txEl>
                                          </p:spTgt>
                                        </p:tgtEl>
                                        <p:attrNameLst>
                                          <p:attrName>style.visibility</p:attrName>
                                        </p:attrNameLst>
                                      </p:cBhvr>
                                      <p:to>
                                        <p:strVal val="visible"/>
                                      </p:to>
                                    </p:set>
                                    <p:animEffect transition="in" filter="fade">
                                      <p:cBhvr>
                                        <p:cTn id="30" dur="1000"/>
                                        <p:tgtEl>
                                          <p:spTgt spid="10">
                                            <p:txEl>
                                              <p:pRg st="10" end="10"/>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10">
                                            <p:txEl>
                                              <p:pRg st="11" end="11"/>
                                            </p:txEl>
                                          </p:spTgt>
                                        </p:tgtEl>
                                        <p:attrNameLst>
                                          <p:attrName>style.visibility</p:attrName>
                                        </p:attrNameLst>
                                      </p:cBhvr>
                                      <p:to>
                                        <p:strVal val="visible"/>
                                      </p:to>
                                    </p:set>
                                    <p:animEffect transition="in" filter="fade">
                                      <p:cBhvr>
                                        <p:cTn id="33" dur="1000"/>
                                        <p:tgtEl>
                                          <p:spTgt spid="10">
                                            <p:txEl>
                                              <p:pRg st="11" end="11"/>
                                            </p:txEl>
                                          </p:spTgt>
                                        </p:tgtEl>
                                      </p:cBhvr>
                                    </p:animEffect>
                                  </p:childTnLst>
                                </p:cTn>
                              </p:par>
                              <p:par>
                                <p:cTn id="34" presetID="10" presetClass="entr" presetSubtype="0" fill="hold" nodeType="withEffect">
                                  <p:stCondLst>
                                    <p:cond delay="0"/>
                                  </p:stCondLst>
                                  <p:childTnLst>
                                    <p:set>
                                      <p:cBhvr>
                                        <p:cTn id="35" dur="1" fill="hold">
                                          <p:stCondLst>
                                            <p:cond delay="0"/>
                                          </p:stCondLst>
                                        </p:cTn>
                                        <p:tgtEl>
                                          <p:spTgt spid="10">
                                            <p:txEl>
                                              <p:pRg st="12" end="12"/>
                                            </p:txEl>
                                          </p:spTgt>
                                        </p:tgtEl>
                                        <p:attrNameLst>
                                          <p:attrName>style.visibility</p:attrName>
                                        </p:attrNameLst>
                                      </p:cBhvr>
                                      <p:to>
                                        <p:strVal val="visible"/>
                                      </p:to>
                                    </p:set>
                                    <p:animEffect transition="in" filter="fade">
                                      <p:cBhvr>
                                        <p:cTn id="36" dur="1000"/>
                                        <p:tgtEl>
                                          <p:spTgt spid="10">
                                            <p:txEl>
                                              <p:pRg st="12" end="12"/>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nodeType="clickEffect">
                                  <p:stCondLst>
                                    <p:cond delay="0"/>
                                  </p:stCondLst>
                                  <p:childTnLst>
                                    <p:set>
                                      <p:cBhvr>
                                        <p:cTn id="40" dur="1" fill="hold">
                                          <p:stCondLst>
                                            <p:cond delay="0"/>
                                          </p:stCondLst>
                                        </p:cTn>
                                        <p:tgtEl>
                                          <p:spTgt spid="10">
                                            <p:txEl>
                                              <p:pRg st="15" end="15"/>
                                            </p:txEl>
                                          </p:spTgt>
                                        </p:tgtEl>
                                        <p:attrNameLst>
                                          <p:attrName>style.visibility</p:attrName>
                                        </p:attrNameLst>
                                      </p:cBhvr>
                                      <p:to>
                                        <p:strVal val="visible"/>
                                      </p:to>
                                    </p:set>
                                    <p:animEffect transition="in" filter="fade">
                                      <p:cBhvr>
                                        <p:cTn id="41" dur="1000"/>
                                        <p:tgtEl>
                                          <p:spTgt spid="10">
                                            <p:txEl>
                                              <p:pRg st="15" end="15"/>
                                            </p:txEl>
                                          </p:spTgt>
                                        </p:tgtEl>
                                      </p:cBhvr>
                                    </p:animEffect>
                                  </p:childTnLst>
                                </p:cTn>
                              </p:par>
                              <p:par>
                                <p:cTn id="42" presetID="10" presetClass="entr" presetSubtype="0" fill="hold" nodeType="withEffect">
                                  <p:stCondLst>
                                    <p:cond delay="0"/>
                                  </p:stCondLst>
                                  <p:childTnLst>
                                    <p:set>
                                      <p:cBhvr>
                                        <p:cTn id="43" dur="1" fill="hold">
                                          <p:stCondLst>
                                            <p:cond delay="0"/>
                                          </p:stCondLst>
                                        </p:cTn>
                                        <p:tgtEl>
                                          <p:spTgt spid="10">
                                            <p:txEl>
                                              <p:pRg st="16" end="16"/>
                                            </p:txEl>
                                          </p:spTgt>
                                        </p:tgtEl>
                                        <p:attrNameLst>
                                          <p:attrName>style.visibility</p:attrName>
                                        </p:attrNameLst>
                                      </p:cBhvr>
                                      <p:to>
                                        <p:strVal val="visible"/>
                                      </p:to>
                                    </p:set>
                                    <p:animEffect transition="in" filter="fade">
                                      <p:cBhvr>
                                        <p:cTn id="44" dur="1000"/>
                                        <p:tgtEl>
                                          <p:spTgt spid="10">
                                            <p:txEl>
                                              <p:pRg st="16" end="16"/>
                                            </p:txEl>
                                          </p:spTgt>
                                        </p:tgtEl>
                                      </p:cBhvr>
                                    </p:animEffect>
                                  </p:childTnLst>
                                </p:cTn>
                              </p:par>
                              <p:par>
                                <p:cTn id="45" presetID="10" presetClass="entr" presetSubtype="0" fill="hold" nodeType="withEffect">
                                  <p:stCondLst>
                                    <p:cond delay="0"/>
                                  </p:stCondLst>
                                  <p:childTnLst>
                                    <p:set>
                                      <p:cBhvr>
                                        <p:cTn id="46" dur="1" fill="hold">
                                          <p:stCondLst>
                                            <p:cond delay="0"/>
                                          </p:stCondLst>
                                        </p:cTn>
                                        <p:tgtEl>
                                          <p:spTgt spid="10">
                                            <p:txEl>
                                              <p:pRg st="17" end="17"/>
                                            </p:txEl>
                                          </p:spTgt>
                                        </p:tgtEl>
                                        <p:attrNameLst>
                                          <p:attrName>style.visibility</p:attrName>
                                        </p:attrNameLst>
                                      </p:cBhvr>
                                      <p:to>
                                        <p:strVal val="visible"/>
                                      </p:to>
                                    </p:set>
                                    <p:animEffect transition="in" filter="fade">
                                      <p:cBhvr>
                                        <p:cTn id="47" dur="1000"/>
                                        <p:tgtEl>
                                          <p:spTgt spid="10">
                                            <p:txEl>
                                              <p:pRg st="17" end="1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685800"/>
          </a:xfrm>
        </p:spPr>
        <p:txBody>
          <a:bodyPr>
            <a:normAutofit/>
          </a:bodyPr>
          <a:lstStyle/>
          <a:p>
            <a:r>
              <a:rPr lang="en-US" dirty="0" smtClean="0"/>
              <a:t>Family United</a:t>
            </a:r>
            <a:endParaRPr lang="en-US" dirty="0"/>
          </a:p>
        </p:txBody>
      </p:sp>
      <p:graphicFrame>
        <p:nvGraphicFramePr>
          <p:cNvPr id="7" name="Content Placeholder 6"/>
          <p:cNvGraphicFramePr>
            <a:graphicFrameLocks noGrp="1"/>
          </p:cNvGraphicFramePr>
          <p:nvPr>
            <p:ph idx="1"/>
          </p:nvPr>
        </p:nvGraphicFramePr>
        <p:xfrm>
          <a:off x="228600" y="990600"/>
          <a:ext cx="8382000" cy="5410200"/>
        </p:xfrm>
        <a:graphic>
          <a:graphicData uri="http://schemas.openxmlformats.org/drawingml/2006/diagram">
            <a:relIds xmlns:dgm="http://schemas.openxmlformats.org/drawingml/2006/diagram" xmlns:r="http://schemas.openxmlformats.org/officeDocument/2006/relationships" r:dm="rId2" r:lo="rId3" r:qs="rId4" r:cs="rId5"/>
          </a:graphicData>
        </a:graphic>
      </p:graphicFrame>
      <p:sp>
        <p:nvSpPr>
          <p:cNvPr id="4" name="Footer Placeholder 3"/>
          <p:cNvSpPr>
            <a:spLocks noGrp="1"/>
          </p:cNvSpPr>
          <p:nvPr>
            <p:ph type="ftr" sz="quarter" idx="11"/>
          </p:nvPr>
        </p:nvSpPr>
        <p:spPr>
          <a:xfrm>
            <a:off x="3124200" y="6245225"/>
            <a:ext cx="2895600" cy="476250"/>
          </a:xfrm>
          <a:prstGeom prst="rect">
            <a:avLst/>
          </a:prstGeom>
        </p:spPr>
        <p:txBody>
          <a:bodyPr/>
          <a:lstStyle/>
          <a:p>
            <a:r>
              <a:rPr 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Sengistix LLC - 2011</a:t>
            </a:r>
            <a:endParaRPr lang="en-US"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6" name="Picture 3" descr="C:\Documents and Settings\shenry\Local Settings\Temporary Internet Files\Content.IE5\Q3668RCB\MP900446472[1].jpg"/>
          <p:cNvPicPr>
            <a:picLocks noChangeAspect="1" noChangeArrowheads="1"/>
          </p:cNvPicPr>
          <p:nvPr/>
        </p:nvPicPr>
        <p:blipFill>
          <a:blip r:embed="rId7" cstate="print">
            <a:lum bright="40000"/>
          </a:blip>
          <a:srcRect b="26400"/>
          <a:stretch>
            <a:fillRect/>
          </a:stretch>
        </p:blipFill>
        <p:spPr bwMode="auto">
          <a:xfrm>
            <a:off x="7543800" y="228600"/>
            <a:ext cx="1311406" cy="1447800"/>
          </a:xfrm>
          <a:prstGeom prst="rect">
            <a:avLst/>
          </a:prstGeom>
          <a:noFill/>
        </p:spPr>
      </p:pic>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838200"/>
          </a:xfrm>
        </p:spPr>
        <p:txBody>
          <a:bodyPr/>
          <a:lstStyle/>
          <a:p>
            <a:r>
              <a:rPr lang="en-US" dirty="0"/>
              <a:t>Overnight Supervision</a:t>
            </a:r>
          </a:p>
        </p:txBody>
      </p:sp>
      <p:graphicFrame>
        <p:nvGraphicFramePr>
          <p:cNvPr id="6" name="Content Placeholder 5"/>
          <p:cNvGraphicFramePr>
            <a:graphicFrameLocks noGrp="1"/>
          </p:cNvGraphicFramePr>
          <p:nvPr>
            <p:ph idx="1"/>
          </p:nvPr>
        </p:nvGraphicFramePr>
        <p:xfrm>
          <a:off x="304800" y="1295400"/>
          <a:ext cx="8382000" cy="5105400"/>
        </p:xfrm>
        <a:graphic>
          <a:graphicData uri="http://schemas.openxmlformats.org/drawingml/2006/diagram">
            <a:relIds xmlns:dgm="http://schemas.openxmlformats.org/drawingml/2006/diagram" xmlns:r="http://schemas.openxmlformats.org/officeDocument/2006/relationships" r:dm="rId2" r:lo="rId3" r:qs="rId4" r:cs="rId5"/>
          </a:graphicData>
        </a:graphic>
      </p:graphicFrame>
      <p:sp>
        <p:nvSpPr>
          <p:cNvPr id="4" name="Footer Placeholder 3"/>
          <p:cNvSpPr>
            <a:spLocks noGrp="1"/>
          </p:cNvSpPr>
          <p:nvPr>
            <p:ph type="ftr" sz="quarter" idx="11"/>
          </p:nvPr>
        </p:nvSpPr>
        <p:spPr>
          <a:xfrm>
            <a:off x="3124200" y="6245225"/>
            <a:ext cx="2895600" cy="476250"/>
          </a:xfrm>
          <a:prstGeom prst="rect">
            <a:avLst/>
          </a:prstGeom>
        </p:spPr>
        <p:txBody>
          <a:bodyPr/>
          <a:lstStyle/>
          <a:p>
            <a:r>
              <a:rPr 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Sengistix LLC - 2011</a:t>
            </a:r>
            <a:endParaRPr lang="en-US"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990600"/>
          </a:xfrm>
        </p:spPr>
        <p:txBody>
          <a:bodyPr/>
          <a:lstStyle/>
          <a:p>
            <a:r>
              <a:rPr lang="en-US" dirty="0" smtClean="0"/>
              <a:t>Overnight Supervision</a:t>
            </a:r>
            <a:endParaRPr lang="en-US" dirty="0"/>
          </a:p>
        </p:txBody>
      </p:sp>
      <p:sp>
        <p:nvSpPr>
          <p:cNvPr id="4" name="Footer Placeholder 3"/>
          <p:cNvSpPr>
            <a:spLocks noGrp="1"/>
          </p:cNvSpPr>
          <p:nvPr>
            <p:ph type="ftr" sz="quarter" idx="11"/>
          </p:nvPr>
        </p:nvSpPr>
        <p:spPr>
          <a:xfrm>
            <a:off x="3124200" y="6245225"/>
            <a:ext cx="2895600" cy="476250"/>
          </a:xfrm>
          <a:prstGeom prst="rect">
            <a:avLst/>
          </a:prstGeom>
        </p:spPr>
        <p:txBody>
          <a:bodyPr/>
          <a:lstStyle/>
          <a:p>
            <a:r>
              <a:rPr 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Sengistix LLC - 2011</a:t>
            </a:r>
            <a:endParaRPr lang="en-US"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2052" name="Picture 4"/>
          <p:cNvPicPr>
            <a:picLocks noChangeAspect="1" noChangeArrowheads="1"/>
          </p:cNvPicPr>
          <p:nvPr/>
        </p:nvPicPr>
        <p:blipFill>
          <a:blip r:embed="rId2" cstate="print"/>
          <a:srcRect l="10000" t="16000" r="14000" b="13333"/>
          <a:stretch>
            <a:fillRect/>
          </a:stretch>
        </p:blipFill>
        <p:spPr bwMode="auto">
          <a:xfrm>
            <a:off x="1295400" y="1828800"/>
            <a:ext cx="5900447" cy="4114800"/>
          </a:xfrm>
          <a:prstGeom prst="rect">
            <a:avLst/>
          </a:prstGeom>
          <a:noFill/>
          <a:ln w="9525">
            <a:noFill/>
            <a:miter lim="800000"/>
            <a:headEnd/>
            <a:tailEnd/>
          </a:ln>
          <a:effectLst/>
        </p:spPr>
      </p:pic>
      <p:sp>
        <p:nvSpPr>
          <p:cNvPr id="10" name="Rectangle 9"/>
          <p:cNvSpPr/>
          <p:nvPr/>
        </p:nvSpPr>
        <p:spPr>
          <a:xfrm>
            <a:off x="4114800" y="4800600"/>
            <a:ext cx="2743200" cy="1143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2438400" y="4953000"/>
            <a:ext cx="609600" cy="381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p:cNvSpPr txBox="1"/>
          <p:nvPr/>
        </p:nvSpPr>
        <p:spPr>
          <a:xfrm>
            <a:off x="2362200" y="4920734"/>
            <a:ext cx="761999" cy="184666"/>
          </a:xfrm>
          <a:prstGeom prst="rect">
            <a:avLst/>
          </a:prstGeom>
          <a:noFill/>
        </p:spPr>
        <p:txBody>
          <a:bodyPr wrap="square" rtlCol="0">
            <a:spAutoFit/>
          </a:bodyPr>
          <a:lstStyle/>
          <a:p>
            <a:r>
              <a:rPr lang="en-US" sz="600" dirty="0" smtClean="0"/>
              <a:t>Motion sensor</a:t>
            </a:r>
            <a:endParaRPr lang="en-US" sz="600" dirty="0"/>
          </a:p>
        </p:txBody>
      </p:sp>
      <p:sp>
        <p:nvSpPr>
          <p:cNvPr id="13" name="TextBox 12"/>
          <p:cNvSpPr txBox="1"/>
          <p:nvPr/>
        </p:nvSpPr>
        <p:spPr>
          <a:xfrm>
            <a:off x="2362200" y="5149334"/>
            <a:ext cx="761999" cy="184666"/>
          </a:xfrm>
          <a:prstGeom prst="rect">
            <a:avLst/>
          </a:prstGeom>
          <a:noFill/>
        </p:spPr>
        <p:txBody>
          <a:bodyPr wrap="square" rtlCol="0">
            <a:spAutoFit/>
          </a:bodyPr>
          <a:lstStyle/>
          <a:p>
            <a:r>
              <a:rPr lang="en-US" sz="600" dirty="0" smtClean="0"/>
              <a:t>Contact sensor</a:t>
            </a:r>
            <a:endParaRPr lang="en-US" sz="600" dirty="0"/>
          </a:p>
        </p:txBody>
      </p:sp>
      <p:sp>
        <p:nvSpPr>
          <p:cNvPr id="14" name="TextBox 13"/>
          <p:cNvSpPr txBox="1"/>
          <p:nvPr/>
        </p:nvSpPr>
        <p:spPr>
          <a:xfrm>
            <a:off x="3962400" y="2133600"/>
            <a:ext cx="533400" cy="338554"/>
          </a:xfrm>
          <a:prstGeom prst="rect">
            <a:avLst/>
          </a:prstGeom>
          <a:noFill/>
        </p:spPr>
        <p:txBody>
          <a:bodyPr wrap="square" rtlCol="0">
            <a:spAutoFit/>
          </a:bodyPr>
          <a:lstStyle/>
          <a:p>
            <a:r>
              <a:rPr lang="en-US" sz="800" dirty="0" smtClean="0"/>
              <a:t>Back Door</a:t>
            </a:r>
            <a:endParaRPr lang="en-US" sz="800" dirty="0"/>
          </a:p>
        </p:txBody>
      </p:sp>
      <p:sp>
        <p:nvSpPr>
          <p:cNvPr id="15" name="TextBox 14"/>
          <p:cNvSpPr txBox="1"/>
          <p:nvPr/>
        </p:nvSpPr>
        <p:spPr>
          <a:xfrm>
            <a:off x="3200400" y="4419600"/>
            <a:ext cx="533400" cy="338554"/>
          </a:xfrm>
          <a:prstGeom prst="rect">
            <a:avLst/>
          </a:prstGeom>
          <a:noFill/>
        </p:spPr>
        <p:txBody>
          <a:bodyPr wrap="square" rtlCol="0">
            <a:spAutoFit/>
          </a:bodyPr>
          <a:lstStyle/>
          <a:p>
            <a:r>
              <a:rPr lang="en-US" sz="800" dirty="0" smtClean="0"/>
              <a:t>Front Door</a:t>
            </a:r>
            <a:endParaRPr lang="en-US" sz="800" dirty="0"/>
          </a:p>
        </p:txBody>
      </p:sp>
      <p:sp>
        <p:nvSpPr>
          <p:cNvPr id="16" name="TextBox 15"/>
          <p:cNvSpPr txBox="1"/>
          <p:nvPr/>
        </p:nvSpPr>
        <p:spPr>
          <a:xfrm>
            <a:off x="1600200" y="4114800"/>
            <a:ext cx="533400" cy="338554"/>
          </a:xfrm>
          <a:prstGeom prst="rect">
            <a:avLst/>
          </a:prstGeom>
          <a:noFill/>
        </p:spPr>
        <p:txBody>
          <a:bodyPr wrap="square" rtlCol="0">
            <a:spAutoFit/>
          </a:bodyPr>
          <a:lstStyle/>
          <a:p>
            <a:r>
              <a:rPr lang="en-US" sz="800" dirty="0" smtClean="0"/>
              <a:t>Garage Door</a:t>
            </a:r>
            <a:endParaRPr lang="en-US" sz="800" dirty="0"/>
          </a:p>
        </p:txBody>
      </p:sp>
      <p:sp>
        <p:nvSpPr>
          <p:cNvPr id="18" name="Isosceles Triangle 17"/>
          <p:cNvSpPr/>
          <p:nvPr/>
        </p:nvSpPr>
        <p:spPr>
          <a:xfrm>
            <a:off x="4724400" y="3048000"/>
            <a:ext cx="152400" cy="7620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Isosceles Triangle 18"/>
          <p:cNvSpPr/>
          <p:nvPr/>
        </p:nvSpPr>
        <p:spPr>
          <a:xfrm>
            <a:off x="5791200" y="2590800"/>
            <a:ext cx="152400" cy="7620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Isosceles Triangle 19"/>
          <p:cNvSpPr/>
          <p:nvPr/>
        </p:nvSpPr>
        <p:spPr>
          <a:xfrm>
            <a:off x="6172200" y="3810000"/>
            <a:ext cx="152400" cy="7620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Isosceles Triangle 20"/>
          <p:cNvSpPr/>
          <p:nvPr/>
        </p:nvSpPr>
        <p:spPr>
          <a:xfrm>
            <a:off x="2209800" y="5410200"/>
            <a:ext cx="152400" cy="7620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TextBox 21"/>
          <p:cNvSpPr txBox="1"/>
          <p:nvPr/>
        </p:nvSpPr>
        <p:spPr>
          <a:xfrm>
            <a:off x="2362200" y="5377934"/>
            <a:ext cx="761999" cy="184666"/>
          </a:xfrm>
          <a:prstGeom prst="rect">
            <a:avLst/>
          </a:prstGeom>
          <a:noFill/>
        </p:spPr>
        <p:txBody>
          <a:bodyPr wrap="square" rtlCol="0">
            <a:spAutoFit/>
          </a:bodyPr>
          <a:lstStyle/>
          <a:p>
            <a:r>
              <a:rPr lang="en-US" sz="600" dirty="0" smtClean="0"/>
              <a:t>Bed sensor</a:t>
            </a:r>
            <a:endParaRPr lang="en-US" sz="600" dirty="0"/>
          </a:p>
        </p:txBody>
      </p:sp>
      <p:sp>
        <p:nvSpPr>
          <p:cNvPr id="23" name="Rounded Rectangle 22"/>
          <p:cNvSpPr/>
          <p:nvPr/>
        </p:nvSpPr>
        <p:spPr>
          <a:xfrm>
            <a:off x="3581400" y="5029200"/>
            <a:ext cx="152400" cy="762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ounded Rectangle 23"/>
          <p:cNvSpPr/>
          <p:nvPr/>
        </p:nvSpPr>
        <p:spPr>
          <a:xfrm>
            <a:off x="4724400" y="2667000"/>
            <a:ext cx="152400" cy="762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ounded Rectangle 24"/>
          <p:cNvSpPr/>
          <p:nvPr/>
        </p:nvSpPr>
        <p:spPr>
          <a:xfrm>
            <a:off x="5715000" y="2971800"/>
            <a:ext cx="152400" cy="762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ounded Rectangle 25"/>
          <p:cNvSpPr/>
          <p:nvPr/>
        </p:nvSpPr>
        <p:spPr>
          <a:xfrm>
            <a:off x="5638800" y="3733800"/>
            <a:ext cx="152400" cy="762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TextBox 26"/>
          <p:cNvSpPr txBox="1"/>
          <p:nvPr/>
        </p:nvSpPr>
        <p:spPr>
          <a:xfrm>
            <a:off x="3733800" y="4996934"/>
            <a:ext cx="761999" cy="184666"/>
          </a:xfrm>
          <a:prstGeom prst="rect">
            <a:avLst/>
          </a:prstGeom>
          <a:noFill/>
        </p:spPr>
        <p:txBody>
          <a:bodyPr wrap="square" rtlCol="0">
            <a:spAutoFit/>
          </a:bodyPr>
          <a:lstStyle/>
          <a:p>
            <a:r>
              <a:rPr lang="en-US" sz="600" dirty="0" smtClean="0"/>
              <a:t>Call Pendant</a:t>
            </a:r>
            <a:endParaRPr lang="en-US" sz="600" dirty="0"/>
          </a:p>
        </p:txBody>
      </p:sp>
      <p:sp>
        <p:nvSpPr>
          <p:cNvPr id="28" name="Sun 27"/>
          <p:cNvSpPr/>
          <p:nvPr/>
        </p:nvSpPr>
        <p:spPr>
          <a:xfrm>
            <a:off x="4876800" y="3276600"/>
            <a:ext cx="152400" cy="152400"/>
          </a:xfrm>
          <a:prstGeom prst="su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Sun 32"/>
          <p:cNvSpPr/>
          <p:nvPr/>
        </p:nvSpPr>
        <p:spPr>
          <a:xfrm>
            <a:off x="3581400" y="5181600"/>
            <a:ext cx="152400" cy="152400"/>
          </a:xfrm>
          <a:prstGeom prst="su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TextBox 33"/>
          <p:cNvSpPr txBox="1"/>
          <p:nvPr/>
        </p:nvSpPr>
        <p:spPr>
          <a:xfrm>
            <a:off x="3733800" y="5149334"/>
            <a:ext cx="838200" cy="276999"/>
          </a:xfrm>
          <a:prstGeom prst="rect">
            <a:avLst/>
          </a:prstGeom>
          <a:noFill/>
        </p:spPr>
        <p:txBody>
          <a:bodyPr wrap="square" rtlCol="0">
            <a:spAutoFit/>
          </a:bodyPr>
          <a:lstStyle/>
          <a:p>
            <a:r>
              <a:rPr lang="en-US" sz="600" dirty="0" smtClean="0"/>
              <a:t>Smoke Detector with Remote Alert</a:t>
            </a:r>
            <a:endParaRPr lang="en-US" sz="600" dirty="0"/>
          </a:p>
        </p:txBody>
      </p:sp>
      <p:sp>
        <p:nvSpPr>
          <p:cNvPr id="35" name="&quot;No&quot; Symbol 34"/>
          <p:cNvSpPr/>
          <p:nvPr/>
        </p:nvSpPr>
        <p:spPr>
          <a:xfrm>
            <a:off x="3886200" y="2590800"/>
            <a:ext cx="152400" cy="152400"/>
          </a:xfrm>
          <a:prstGeom prst="noSmoking">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6" name="&quot;No&quot; Symbol 35"/>
          <p:cNvSpPr/>
          <p:nvPr/>
        </p:nvSpPr>
        <p:spPr>
          <a:xfrm>
            <a:off x="3581400" y="5410200"/>
            <a:ext cx="152400" cy="152400"/>
          </a:xfrm>
          <a:prstGeom prst="noSmoking">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7" name="TextBox 36"/>
          <p:cNvSpPr txBox="1"/>
          <p:nvPr/>
        </p:nvSpPr>
        <p:spPr>
          <a:xfrm>
            <a:off x="3733800" y="5410200"/>
            <a:ext cx="761999" cy="184666"/>
          </a:xfrm>
          <a:prstGeom prst="rect">
            <a:avLst/>
          </a:prstGeom>
          <a:noFill/>
        </p:spPr>
        <p:txBody>
          <a:bodyPr wrap="square" rtlCol="0">
            <a:spAutoFit/>
          </a:bodyPr>
          <a:lstStyle/>
          <a:p>
            <a:r>
              <a:rPr lang="en-US" sz="600" dirty="0" smtClean="0"/>
              <a:t>Stove Guard</a:t>
            </a:r>
            <a:endParaRPr lang="en-US" sz="600" dirty="0"/>
          </a:p>
        </p:txBody>
      </p:sp>
      <p:sp useBgFill="1">
        <p:nvSpPr>
          <p:cNvPr id="38" name="TextBox 37"/>
          <p:cNvSpPr txBox="1"/>
          <p:nvPr/>
        </p:nvSpPr>
        <p:spPr>
          <a:xfrm>
            <a:off x="4191000" y="1371600"/>
            <a:ext cx="4648200" cy="738664"/>
          </a:xfrm>
          <a:prstGeom prst="rect">
            <a:avLst/>
          </a:prstGeom>
          <a:ln>
            <a:solidFill>
              <a:schemeClr val="accent1"/>
            </a:solidFill>
          </a:ln>
        </p:spPr>
        <p:txBody>
          <a:bodyPr wrap="square" rtlCol="0">
            <a:spAutoFit/>
          </a:bodyPr>
          <a:lstStyle/>
          <a:p>
            <a:pPr algn="ctr"/>
            <a:r>
              <a:rPr lang="en-US" sz="1400" dirty="0" smtClean="0"/>
              <a:t>Motion in Frank’s room starts monitor.  If followed by back door open, timer set for 15 min.  If door not re-opened and motion in Frank’s room within 15 min. alert is sent.</a:t>
            </a:r>
            <a:endParaRPr lang="en-US" sz="1400" dirty="0"/>
          </a:p>
        </p:txBody>
      </p:sp>
      <p:cxnSp>
        <p:nvCxnSpPr>
          <p:cNvPr id="40" name="Straight Arrow Connector 39"/>
          <p:cNvCxnSpPr/>
          <p:nvPr/>
        </p:nvCxnSpPr>
        <p:spPr>
          <a:xfrm rot="16200000" flipH="1">
            <a:off x="4724400" y="2590800"/>
            <a:ext cx="990600" cy="762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p:nvPr/>
        </p:nvCxnSpPr>
        <p:spPr>
          <a:xfrm rot="10800000" flipV="1">
            <a:off x="4267200" y="2133600"/>
            <a:ext cx="838200" cy="3810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useBgFill="1">
        <p:nvSpPr>
          <p:cNvPr id="43" name="TextBox 42"/>
          <p:cNvSpPr txBox="1"/>
          <p:nvPr/>
        </p:nvSpPr>
        <p:spPr>
          <a:xfrm>
            <a:off x="6858000" y="2895600"/>
            <a:ext cx="1981200" cy="954107"/>
          </a:xfrm>
          <a:prstGeom prst="rect">
            <a:avLst/>
          </a:prstGeom>
          <a:ln>
            <a:solidFill>
              <a:schemeClr val="accent1"/>
            </a:solidFill>
          </a:ln>
        </p:spPr>
        <p:txBody>
          <a:bodyPr wrap="square" rtlCol="0">
            <a:spAutoFit/>
          </a:bodyPr>
          <a:lstStyle/>
          <a:p>
            <a:pPr algn="ctr"/>
            <a:r>
              <a:rPr lang="en-US" sz="1400" dirty="0" smtClean="0"/>
              <a:t>Each person has a call pendant to use if need help, have a concern, want staff.</a:t>
            </a:r>
            <a:endParaRPr lang="en-US" sz="1400" dirty="0"/>
          </a:p>
        </p:txBody>
      </p:sp>
      <p:cxnSp>
        <p:nvCxnSpPr>
          <p:cNvPr id="45" name="Straight Arrow Connector 44"/>
          <p:cNvCxnSpPr>
            <a:stCxn id="43" idx="1"/>
          </p:cNvCxnSpPr>
          <p:nvPr/>
        </p:nvCxnSpPr>
        <p:spPr>
          <a:xfrm rot="10800000">
            <a:off x="4953000" y="2743200"/>
            <a:ext cx="1905000" cy="62945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7" name="Straight Arrow Connector 46"/>
          <p:cNvCxnSpPr>
            <a:stCxn id="43" idx="1"/>
          </p:cNvCxnSpPr>
          <p:nvPr/>
        </p:nvCxnSpPr>
        <p:spPr>
          <a:xfrm rot="10800000">
            <a:off x="5867400" y="3048000"/>
            <a:ext cx="990600" cy="32465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9" name="Straight Arrow Connector 48"/>
          <p:cNvCxnSpPr>
            <a:stCxn id="43" idx="1"/>
            <a:endCxn id="26" idx="3"/>
          </p:cNvCxnSpPr>
          <p:nvPr/>
        </p:nvCxnSpPr>
        <p:spPr>
          <a:xfrm rot="10800000" flipV="1">
            <a:off x="5791200" y="3372654"/>
            <a:ext cx="1066800" cy="39924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useBgFill="1">
        <p:nvSpPr>
          <p:cNvPr id="50" name="TextBox 49"/>
          <p:cNvSpPr txBox="1"/>
          <p:nvPr/>
        </p:nvSpPr>
        <p:spPr>
          <a:xfrm>
            <a:off x="152400" y="3276600"/>
            <a:ext cx="1447800" cy="1384995"/>
          </a:xfrm>
          <a:prstGeom prst="rect">
            <a:avLst/>
          </a:prstGeom>
          <a:ln>
            <a:solidFill>
              <a:schemeClr val="accent1"/>
            </a:solidFill>
          </a:ln>
        </p:spPr>
        <p:txBody>
          <a:bodyPr wrap="square" rtlCol="0">
            <a:spAutoFit/>
          </a:bodyPr>
          <a:lstStyle/>
          <a:p>
            <a:pPr algn="ctr"/>
            <a:r>
              <a:rPr lang="en-US" sz="1400" dirty="0" smtClean="0"/>
              <a:t>If Front, Patio or Garage doors open between 10:30 pm and 6:00 am, an alert is sent.</a:t>
            </a:r>
            <a:endParaRPr lang="en-US" sz="1400" dirty="0"/>
          </a:p>
        </p:txBody>
      </p:sp>
      <p:cxnSp>
        <p:nvCxnSpPr>
          <p:cNvPr id="52" name="Straight Arrow Connector 51"/>
          <p:cNvCxnSpPr/>
          <p:nvPr/>
        </p:nvCxnSpPr>
        <p:spPr>
          <a:xfrm>
            <a:off x="1600200" y="3657600"/>
            <a:ext cx="1981200" cy="7620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4" name="Straight Arrow Connector 53"/>
          <p:cNvCxnSpPr/>
          <p:nvPr/>
        </p:nvCxnSpPr>
        <p:spPr>
          <a:xfrm rot="16200000" flipH="1">
            <a:off x="1562100" y="3771900"/>
            <a:ext cx="609600" cy="5334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6" name="Straight Arrow Connector 55"/>
          <p:cNvCxnSpPr/>
          <p:nvPr/>
        </p:nvCxnSpPr>
        <p:spPr>
          <a:xfrm flipV="1">
            <a:off x="1600200" y="3200400"/>
            <a:ext cx="914400" cy="3810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useBgFill="1">
        <p:nvSpPr>
          <p:cNvPr id="57" name="TextBox 56"/>
          <p:cNvSpPr txBox="1"/>
          <p:nvPr/>
        </p:nvSpPr>
        <p:spPr>
          <a:xfrm>
            <a:off x="4876800" y="4953000"/>
            <a:ext cx="2286000" cy="1169551"/>
          </a:xfrm>
          <a:prstGeom prst="rect">
            <a:avLst/>
          </a:prstGeom>
          <a:ln>
            <a:solidFill>
              <a:schemeClr val="accent1"/>
            </a:solidFill>
          </a:ln>
        </p:spPr>
        <p:txBody>
          <a:bodyPr wrap="square" rtlCol="0">
            <a:spAutoFit/>
          </a:bodyPr>
          <a:lstStyle/>
          <a:p>
            <a:pPr algn="ctr"/>
            <a:r>
              <a:rPr lang="en-US" sz="1400" dirty="0" smtClean="0"/>
              <a:t>Whenever smoke detector goes off, alert is sent.  At night goes to response staff, during day to supervisor.</a:t>
            </a:r>
            <a:endParaRPr lang="en-US" sz="1400" dirty="0"/>
          </a:p>
        </p:txBody>
      </p:sp>
      <p:cxnSp>
        <p:nvCxnSpPr>
          <p:cNvPr id="59" name="Straight Arrow Connector 58"/>
          <p:cNvCxnSpPr/>
          <p:nvPr/>
        </p:nvCxnSpPr>
        <p:spPr>
          <a:xfrm rot="16200000" flipV="1">
            <a:off x="4419600" y="4038600"/>
            <a:ext cx="1447800" cy="2286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useBgFill="1">
        <p:nvSpPr>
          <p:cNvPr id="60" name="TextBox 59"/>
          <p:cNvSpPr txBox="1"/>
          <p:nvPr/>
        </p:nvSpPr>
        <p:spPr>
          <a:xfrm>
            <a:off x="838200" y="1524000"/>
            <a:ext cx="1752600" cy="1169551"/>
          </a:xfrm>
          <a:prstGeom prst="rect">
            <a:avLst/>
          </a:prstGeom>
          <a:ln>
            <a:solidFill>
              <a:schemeClr val="accent1"/>
            </a:solidFill>
          </a:ln>
        </p:spPr>
        <p:txBody>
          <a:bodyPr wrap="square" rtlCol="0">
            <a:spAutoFit/>
          </a:bodyPr>
          <a:lstStyle/>
          <a:p>
            <a:pPr algn="ctr"/>
            <a:r>
              <a:rPr lang="en-US" sz="1400" dirty="0" smtClean="0"/>
              <a:t>Stove guard shuts stove off if no movement in kitchen in 10 min 24/7.</a:t>
            </a:r>
            <a:endParaRPr lang="en-US" sz="1400" dirty="0"/>
          </a:p>
        </p:txBody>
      </p:sp>
      <p:cxnSp>
        <p:nvCxnSpPr>
          <p:cNvPr id="62" name="Straight Arrow Connector 61"/>
          <p:cNvCxnSpPr>
            <a:endCxn id="35" idx="1"/>
          </p:cNvCxnSpPr>
          <p:nvPr/>
        </p:nvCxnSpPr>
        <p:spPr>
          <a:xfrm>
            <a:off x="2667000" y="2057400"/>
            <a:ext cx="1241518" cy="55571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609600"/>
          </a:xfrm>
        </p:spPr>
        <p:txBody>
          <a:bodyPr>
            <a:normAutofit fontScale="90000"/>
          </a:bodyPr>
          <a:lstStyle/>
          <a:p>
            <a:pPr algn="r"/>
            <a:r>
              <a:rPr lang="en-US" dirty="0" smtClean="0"/>
              <a:t>Overnight Supervision - PLAN</a:t>
            </a:r>
            <a:endParaRPr lang="en-US" dirty="0"/>
          </a:p>
        </p:txBody>
      </p:sp>
      <p:graphicFrame>
        <p:nvGraphicFramePr>
          <p:cNvPr id="6" name="Content Placeholder 5"/>
          <p:cNvGraphicFramePr>
            <a:graphicFrameLocks noGrp="1"/>
          </p:cNvGraphicFramePr>
          <p:nvPr>
            <p:ph idx="1"/>
          </p:nvPr>
        </p:nvGraphicFramePr>
        <p:xfrm>
          <a:off x="457200" y="990600"/>
          <a:ext cx="8229600" cy="4419600"/>
        </p:xfrm>
        <a:graphic>
          <a:graphicData uri="http://schemas.openxmlformats.org/drawingml/2006/diagram">
            <a:relIds xmlns:dgm="http://schemas.openxmlformats.org/drawingml/2006/diagram" xmlns:r="http://schemas.openxmlformats.org/officeDocument/2006/relationships" r:dm="rId2" r:lo="rId3" r:qs="rId4" r:cs="rId5"/>
          </a:graphicData>
        </a:graphic>
      </p:graphicFrame>
      <p:sp>
        <p:nvSpPr>
          <p:cNvPr id="4" name="Footer Placeholder 3"/>
          <p:cNvSpPr>
            <a:spLocks noGrp="1"/>
          </p:cNvSpPr>
          <p:nvPr>
            <p:ph type="ftr" sz="quarter" idx="11"/>
          </p:nvPr>
        </p:nvSpPr>
        <p:spPr>
          <a:xfrm>
            <a:off x="3124200" y="6245225"/>
            <a:ext cx="2895600" cy="476250"/>
          </a:xfrm>
          <a:prstGeom prst="rect">
            <a:avLst/>
          </a:prstGeom>
        </p:spPr>
        <p:txBody>
          <a:bodyPr/>
          <a:lstStyle/>
          <a:p>
            <a:r>
              <a:rPr 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Sengistix LLC - 2011</a:t>
            </a:r>
            <a:endParaRPr lang="en-US"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7" name="Picture 2" descr="C:\Documents and Settings\shenry\Local Settings\Temporary Internet Files\Content.IE5\Q3668RCB\MP900399554[1].jpg"/>
          <p:cNvPicPr>
            <a:picLocks noChangeAspect="1" noChangeArrowheads="1"/>
          </p:cNvPicPr>
          <p:nvPr/>
        </p:nvPicPr>
        <p:blipFill>
          <a:blip r:embed="rId7" cstate="print">
            <a:lum bright="20000"/>
          </a:blip>
          <a:srcRect/>
          <a:stretch>
            <a:fillRect/>
          </a:stretch>
        </p:blipFill>
        <p:spPr bwMode="auto">
          <a:xfrm>
            <a:off x="7239000" y="1219200"/>
            <a:ext cx="1645518" cy="2057400"/>
          </a:xfrm>
          <a:prstGeom prst="rect">
            <a:avLst/>
          </a:prstGeom>
          <a:noFill/>
          <a:effectLst>
            <a:softEdge rad="63500"/>
          </a:effectLst>
        </p:spPr>
      </p:pic>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609600"/>
          </a:xfrm>
        </p:spPr>
        <p:txBody>
          <a:bodyPr>
            <a:normAutofit fontScale="90000"/>
          </a:bodyPr>
          <a:lstStyle/>
          <a:p>
            <a:pPr algn="r"/>
            <a:r>
              <a:rPr lang="en-US" dirty="0" smtClean="0"/>
              <a:t>Overnight Supervision - COST</a:t>
            </a:r>
            <a:endParaRPr lang="en-US" dirty="0"/>
          </a:p>
        </p:txBody>
      </p:sp>
      <p:graphicFrame>
        <p:nvGraphicFramePr>
          <p:cNvPr id="6" name="Content Placeholder 5"/>
          <p:cNvGraphicFramePr>
            <a:graphicFrameLocks noGrp="1"/>
          </p:cNvGraphicFramePr>
          <p:nvPr>
            <p:ph idx="1"/>
          </p:nvPr>
        </p:nvGraphicFramePr>
        <p:xfrm>
          <a:off x="457200" y="990600"/>
          <a:ext cx="8229600" cy="4419600"/>
        </p:xfrm>
        <a:graphic>
          <a:graphicData uri="http://schemas.openxmlformats.org/drawingml/2006/diagram">
            <a:relIds xmlns:dgm="http://schemas.openxmlformats.org/drawingml/2006/diagram" xmlns:r="http://schemas.openxmlformats.org/officeDocument/2006/relationships" r:dm="rId2" r:lo="rId3" r:qs="rId4" r:cs="rId5"/>
          </a:graphicData>
        </a:graphic>
      </p:graphicFrame>
      <p:sp>
        <p:nvSpPr>
          <p:cNvPr id="4" name="Footer Placeholder 3"/>
          <p:cNvSpPr>
            <a:spLocks noGrp="1"/>
          </p:cNvSpPr>
          <p:nvPr>
            <p:ph type="ftr" sz="quarter" idx="11"/>
          </p:nvPr>
        </p:nvSpPr>
        <p:spPr>
          <a:xfrm>
            <a:off x="3124200" y="6245225"/>
            <a:ext cx="2895600" cy="476250"/>
          </a:xfrm>
          <a:prstGeom prst="rect">
            <a:avLst/>
          </a:prstGeom>
        </p:spPr>
        <p:txBody>
          <a:bodyPr/>
          <a:lstStyle/>
          <a:p>
            <a:r>
              <a:rPr 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Sengistix LLC - 2011</a:t>
            </a:r>
            <a:endParaRPr lang="en-US"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7" name="Picture 2" descr="C:\Documents and Settings\shenry\Local Settings\Temporary Internet Files\Content.IE5\Q3668RCB\MP900399554[1].jpg"/>
          <p:cNvPicPr>
            <a:picLocks noChangeAspect="1" noChangeArrowheads="1"/>
          </p:cNvPicPr>
          <p:nvPr/>
        </p:nvPicPr>
        <p:blipFill>
          <a:blip r:embed="rId7" cstate="print">
            <a:lum bright="20000"/>
          </a:blip>
          <a:srcRect/>
          <a:stretch>
            <a:fillRect/>
          </a:stretch>
        </p:blipFill>
        <p:spPr bwMode="auto">
          <a:xfrm>
            <a:off x="7162800" y="914400"/>
            <a:ext cx="1645518" cy="2057400"/>
          </a:xfrm>
          <a:prstGeom prst="rect">
            <a:avLst/>
          </a:prstGeom>
          <a:noFill/>
          <a:effectLst>
            <a:softEdge rad="63500"/>
          </a:effectLst>
        </p:spPr>
      </p:pic>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609600"/>
          </a:xfrm>
        </p:spPr>
        <p:txBody>
          <a:bodyPr>
            <a:noAutofit/>
          </a:bodyPr>
          <a:lstStyle/>
          <a:p>
            <a:pPr algn="r"/>
            <a:r>
              <a:rPr lang="en-US" sz="4000" dirty="0" smtClean="0"/>
              <a:t>Overnight Supervision - OUTCOME</a:t>
            </a:r>
            <a:endParaRPr lang="en-US" sz="4000" dirty="0"/>
          </a:p>
        </p:txBody>
      </p:sp>
      <p:graphicFrame>
        <p:nvGraphicFramePr>
          <p:cNvPr id="5" name="Content Placeholder 4"/>
          <p:cNvGraphicFramePr>
            <a:graphicFrameLocks noGrp="1"/>
          </p:cNvGraphicFramePr>
          <p:nvPr>
            <p:ph idx="1"/>
          </p:nvPr>
        </p:nvGraphicFramePr>
        <p:xfrm>
          <a:off x="457200" y="990600"/>
          <a:ext cx="8229600" cy="5486400"/>
        </p:xfrm>
        <a:graphic>
          <a:graphicData uri="http://schemas.openxmlformats.org/drawingml/2006/diagram">
            <a:relIds xmlns:dgm="http://schemas.openxmlformats.org/drawingml/2006/diagram" xmlns:r="http://schemas.openxmlformats.org/officeDocument/2006/relationships" r:dm="rId2" r:lo="rId3" r:qs="rId4" r:cs="rId5"/>
          </a:graphicData>
        </a:graphic>
      </p:graphicFrame>
      <p:sp>
        <p:nvSpPr>
          <p:cNvPr id="4" name="Footer Placeholder 3"/>
          <p:cNvSpPr>
            <a:spLocks noGrp="1"/>
          </p:cNvSpPr>
          <p:nvPr>
            <p:ph type="ftr" sz="quarter" idx="11"/>
          </p:nvPr>
        </p:nvSpPr>
        <p:spPr>
          <a:xfrm>
            <a:off x="3124200" y="6245225"/>
            <a:ext cx="2895600" cy="476250"/>
          </a:xfrm>
          <a:prstGeom prst="rect">
            <a:avLst/>
          </a:prstGeom>
        </p:spPr>
        <p:txBody>
          <a:bodyPr/>
          <a:lstStyle/>
          <a:p>
            <a:r>
              <a:rPr 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Sengistix LLC - 2011</a:t>
            </a:r>
            <a:endParaRPr lang="en-US"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DISCUSSION</a:t>
            </a:r>
            <a:endParaRPr lang="en-US" dirty="0"/>
          </a:p>
        </p:txBody>
      </p:sp>
      <p:sp>
        <p:nvSpPr>
          <p:cNvPr id="3" name="Content Placeholder 2"/>
          <p:cNvSpPr>
            <a:spLocks noGrp="1"/>
          </p:cNvSpPr>
          <p:nvPr>
            <p:ph idx="1"/>
          </p:nvPr>
        </p:nvSpPr>
        <p:spPr>
          <a:solidFill>
            <a:schemeClr val="bg2"/>
          </a:solidFill>
          <a:ln w="76200">
            <a:solidFill>
              <a:schemeClr val="accent6"/>
            </a:solidFill>
          </a:ln>
        </p:spPr>
        <p:style>
          <a:lnRef idx="2">
            <a:schemeClr val="accent1"/>
          </a:lnRef>
          <a:fillRef idx="1">
            <a:schemeClr val="lt1"/>
          </a:fillRef>
          <a:effectRef idx="0">
            <a:schemeClr val="accent1"/>
          </a:effectRef>
          <a:fontRef idx="minor">
            <a:schemeClr val="dk1"/>
          </a:fontRef>
        </p:style>
        <p:txBody>
          <a:bodyPr>
            <a:normAutofit fontScale="92500" lnSpcReduction="20000"/>
          </a:bodyPr>
          <a:lstStyle/>
          <a:p>
            <a:r>
              <a:rPr lang="en-US" dirty="0" smtClean="0"/>
              <a:t>Questions</a:t>
            </a:r>
          </a:p>
          <a:p>
            <a:endParaRPr lang="en-US" dirty="0" smtClean="0"/>
          </a:p>
          <a:p>
            <a:r>
              <a:rPr lang="en-US" dirty="0" smtClean="0"/>
              <a:t>Ethical considerations</a:t>
            </a:r>
          </a:p>
          <a:p>
            <a:endParaRPr lang="en-US" dirty="0" smtClean="0"/>
          </a:p>
          <a:p>
            <a:r>
              <a:rPr lang="en-US" dirty="0" smtClean="0"/>
              <a:t>Other ideas</a:t>
            </a:r>
          </a:p>
          <a:p>
            <a:endParaRPr lang="en-US" dirty="0" smtClean="0"/>
          </a:p>
          <a:p>
            <a:r>
              <a:rPr lang="en-US" dirty="0" smtClean="0"/>
              <a:t>Potential barriers</a:t>
            </a:r>
          </a:p>
          <a:p>
            <a:endParaRPr lang="en-US" dirty="0" smtClean="0"/>
          </a:p>
          <a:p>
            <a:r>
              <a:rPr lang="en-US" dirty="0" smtClean="0"/>
              <a:t>How to talk to stakeholders</a:t>
            </a:r>
            <a:endParaRPr lang="en-US" dirty="0"/>
          </a:p>
        </p:txBody>
      </p:sp>
      <p:sp>
        <p:nvSpPr>
          <p:cNvPr id="4" name="Footer Placeholder 3"/>
          <p:cNvSpPr>
            <a:spLocks noGrp="1"/>
          </p:cNvSpPr>
          <p:nvPr>
            <p:ph type="ftr" sz="quarter" idx="11"/>
          </p:nvPr>
        </p:nvSpPr>
        <p:spPr>
          <a:xfrm>
            <a:off x="3124200" y="6245225"/>
            <a:ext cx="2895600" cy="476250"/>
          </a:xfrm>
          <a:prstGeom prst="rect">
            <a:avLst/>
          </a:prstGeom>
        </p:spPr>
        <p:txBody>
          <a:bodyPr/>
          <a:lstStyle/>
          <a:p>
            <a:r>
              <a:rPr 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Sengistix LLC - 2011</a:t>
            </a:r>
            <a:endParaRPr lang="en-US"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1026" name="Picture 2" descr="C:\Program Files\Microsoft Office\MEDIA\CAGCAT10\j0195812.wmf"/>
          <p:cNvPicPr>
            <a:picLocks noChangeAspect="1" noChangeArrowheads="1"/>
          </p:cNvPicPr>
          <p:nvPr/>
        </p:nvPicPr>
        <p:blipFill>
          <a:blip r:embed="rId2" cstate="print"/>
          <a:srcRect/>
          <a:stretch>
            <a:fillRect/>
          </a:stretch>
        </p:blipFill>
        <p:spPr bwMode="auto">
          <a:xfrm>
            <a:off x="5791200" y="2747771"/>
            <a:ext cx="2286000" cy="2352021"/>
          </a:xfrm>
          <a:prstGeom prst="rect">
            <a:avLst/>
          </a:prstGeom>
          <a:noFill/>
        </p:spPr>
      </p:pic>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447800"/>
            <a:ext cx="8229600" cy="1143000"/>
          </a:xfrm>
        </p:spPr>
        <p:txBody>
          <a:bodyPr>
            <a:normAutofit fontScale="90000"/>
          </a:bodyPr>
          <a:lstStyle/>
          <a:p>
            <a:r>
              <a:rPr lang="en-US" dirty="0" smtClean="0"/>
              <a:t/>
            </a:r>
            <a:br>
              <a:rPr lang="en-US" dirty="0" smtClean="0"/>
            </a:br>
            <a:r>
              <a:rPr lang="en-US" dirty="0" smtClean="0"/>
              <a:t>CONTACTS</a:t>
            </a:r>
            <a:endParaRPr lang="en-US" dirty="0"/>
          </a:p>
        </p:txBody>
      </p:sp>
      <p:sp>
        <p:nvSpPr>
          <p:cNvPr id="3" name="Content Placeholder 2"/>
          <p:cNvSpPr>
            <a:spLocks noGrp="1"/>
          </p:cNvSpPr>
          <p:nvPr>
            <p:ph idx="1"/>
          </p:nvPr>
        </p:nvSpPr>
        <p:spPr>
          <a:xfrm>
            <a:off x="533400" y="2819400"/>
            <a:ext cx="8229600" cy="2362200"/>
          </a:xfrm>
        </p:spPr>
        <p:txBody>
          <a:bodyPr>
            <a:normAutofit fontScale="92500" lnSpcReduction="20000"/>
          </a:bodyPr>
          <a:lstStyle/>
          <a:p>
            <a:pPr algn="ctr">
              <a:buNone/>
            </a:pPr>
            <a:r>
              <a:rPr lang="en-US" dirty="0" smtClean="0"/>
              <a:t>Sandy Henry, Senior Director</a:t>
            </a:r>
          </a:p>
          <a:p>
            <a:pPr algn="ctr">
              <a:buNone/>
            </a:pPr>
            <a:r>
              <a:rPr lang="en-US" dirty="0" smtClean="0"/>
              <a:t>Cell: (651) 216-3645</a:t>
            </a:r>
          </a:p>
          <a:p>
            <a:pPr algn="ctr">
              <a:buNone/>
            </a:pPr>
            <a:r>
              <a:rPr lang="en-US" dirty="0" smtClean="0"/>
              <a:t>Email: </a:t>
            </a:r>
            <a:r>
              <a:rPr lang="en-US" dirty="0" smtClean="0">
                <a:hlinkClick r:id="rId2"/>
              </a:rPr>
              <a:t>Sandy.h@sengistix.com</a:t>
            </a:r>
            <a:r>
              <a:rPr lang="en-US" dirty="0" smtClean="0"/>
              <a:t> </a:t>
            </a:r>
          </a:p>
          <a:p>
            <a:pPr algn="ctr">
              <a:buNone/>
            </a:pPr>
            <a:r>
              <a:rPr lang="en-US" dirty="0" smtClean="0">
                <a:hlinkClick r:id="rId3"/>
              </a:rPr>
              <a:t>www.Sengistix.com</a:t>
            </a:r>
            <a:endParaRPr lang="en-US" dirty="0" smtClean="0"/>
          </a:p>
          <a:p>
            <a:pPr algn="ctr">
              <a:buNone/>
            </a:pPr>
            <a:r>
              <a:rPr lang="en-US" smtClean="0">
                <a:hlinkClick r:id="rId4"/>
              </a:rPr>
              <a:t>customerservice@sengistix.com</a:t>
            </a:r>
            <a:r>
              <a:rPr lang="en-US" smtClean="0"/>
              <a:t> </a:t>
            </a:r>
            <a:endParaRPr lang="en-US" dirty="0" smtClean="0"/>
          </a:p>
        </p:txBody>
      </p:sp>
      <p:sp>
        <p:nvSpPr>
          <p:cNvPr id="4" name="Footer Placeholder 3"/>
          <p:cNvSpPr>
            <a:spLocks noGrp="1"/>
          </p:cNvSpPr>
          <p:nvPr>
            <p:ph type="ftr" sz="quarter" idx="11"/>
          </p:nvPr>
        </p:nvSpPr>
        <p:spPr>
          <a:xfrm>
            <a:off x="3124200" y="6245225"/>
            <a:ext cx="2895600" cy="476250"/>
          </a:xfrm>
          <a:prstGeom prst="rect">
            <a:avLst/>
          </a:prstGeom>
        </p:spPr>
        <p:txBody>
          <a:bodyPr/>
          <a:lstStyle/>
          <a:p>
            <a:r>
              <a:rPr 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Sengistix LLC - 2011</a:t>
            </a:r>
            <a:endParaRPr lang="en-US"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2049" name="Picture 1" descr="engistix logo"/>
          <p:cNvPicPr>
            <a:picLocks noChangeAspect="1" noChangeArrowheads="1"/>
          </p:cNvPicPr>
          <p:nvPr/>
        </p:nvPicPr>
        <p:blipFill>
          <a:blip r:embed="rId5" cstate="print"/>
          <a:srcRect/>
          <a:stretch>
            <a:fillRect/>
          </a:stretch>
        </p:blipFill>
        <p:spPr bwMode="auto">
          <a:xfrm>
            <a:off x="3276600" y="381000"/>
            <a:ext cx="2617177" cy="1447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5057" name="Title 1"/>
          <p:cNvSpPr>
            <a:spLocks noGrp="1"/>
          </p:cNvSpPr>
          <p:nvPr>
            <p:ph type="title"/>
          </p:nvPr>
        </p:nvSpPr>
        <p:spPr bwMode="auto">
          <a:xfrm>
            <a:off x="457200" y="1085850"/>
            <a:ext cx="7467600" cy="1539875"/>
          </a:xfrm>
        </p:spPr>
        <p:txBody>
          <a:bodyPr wrap="square" lIns="91440" tIns="45720" rIns="91440" bIns="45720" numCol="1" anchorCtr="0" compatLnSpc="1">
            <a:prstTxWarp prst="textNoShape">
              <a:avLst/>
            </a:prstTxWarp>
          </a:bodyPr>
          <a:lstStyle/>
          <a:p>
            <a:pPr algn="ctr" eaLnBrk="1" hangingPunct="1"/>
            <a:r>
              <a:rPr lang="en-US" sz="6600" cap="none" smtClean="0"/>
              <a:t>Part II</a:t>
            </a:r>
          </a:p>
        </p:txBody>
      </p:sp>
      <p:pic>
        <p:nvPicPr>
          <p:cNvPr id="45058" name="Picture 9" descr="080219 new smart home logo"/>
          <p:cNvPicPr>
            <a:picLocks noChangeAspect="1" noChangeArrowheads="1"/>
          </p:cNvPicPr>
          <p:nvPr/>
        </p:nvPicPr>
        <p:blipFill>
          <a:blip r:embed="rId2"/>
          <a:srcRect/>
          <a:stretch>
            <a:fillRect/>
          </a:stretch>
        </p:blipFill>
        <p:spPr bwMode="auto">
          <a:xfrm>
            <a:off x="195263" y="3665538"/>
            <a:ext cx="8216900" cy="13335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pPr eaLnBrk="1" fontAlgn="auto" hangingPunct="1">
              <a:spcAft>
                <a:spcPts val="0"/>
              </a:spcAft>
              <a:defRPr/>
            </a:pPr>
            <a:r>
              <a:rPr lang="en-US" smtClean="0"/>
              <a:t>Using Technology</a:t>
            </a:r>
          </a:p>
        </p:txBody>
      </p:sp>
      <p:sp>
        <p:nvSpPr>
          <p:cNvPr id="279555" name="Rectangle 3"/>
          <p:cNvSpPr>
            <a:spLocks noGrp="1" noChangeArrowheads="1"/>
          </p:cNvSpPr>
          <p:nvPr>
            <p:ph sz="quarter" idx="1"/>
          </p:nvPr>
        </p:nvSpPr>
        <p:spPr>
          <a:xfrm>
            <a:off x="457200" y="1600200"/>
            <a:ext cx="7467600" cy="4873625"/>
          </a:xfrm>
        </p:spPr>
        <p:txBody>
          <a:bodyPr/>
          <a:lstStyle/>
          <a:p>
            <a:pPr eaLnBrk="1" hangingPunct="1">
              <a:lnSpc>
                <a:spcPct val="80000"/>
              </a:lnSpc>
            </a:pPr>
            <a:r>
              <a:rPr lang="en-US" sz="2200" smtClean="0"/>
              <a:t>Improve Consumer Services/Supports</a:t>
            </a:r>
          </a:p>
          <a:p>
            <a:pPr lvl="1" eaLnBrk="1" hangingPunct="1">
              <a:lnSpc>
                <a:spcPct val="80000"/>
              </a:lnSpc>
            </a:pPr>
            <a:r>
              <a:rPr lang="en-US" sz="2200" smtClean="0"/>
              <a:t>Assess Service/Support Needs</a:t>
            </a:r>
          </a:p>
          <a:p>
            <a:pPr lvl="1" eaLnBrk="1" hangingPunct="1">
              <a:lnSpc>
                <a:spcPct val="80000"/>
              </a:lnSpc>
            </a:pPr>
            <a:r>
              <a:rPr lang="en-US" sz="2200" smtClean="0"/>
              <a:t>Facilitate Communication/Involvement Families</a:t>
            </a:r>
          </a:p>
          <a:p>
            <a:pPr lvl="1" eaLnBrk="1" hangingPunct="1">
              <a:lnSpc>
                <a:spcPct val="80000"/>
              </a:lnSpc>
            </a:pPr>
            <a:r>
              <a:rPr lang="en-US" sz="2200" smtClean="0"/>
              <a:t>TeleHealth/Education</a:t>
            </a:r>
          </a:p>
          <a:p>
            <a:pPr eaLnBrk="1" hangingPunct="1">
              <a:lnSpc>
                <a:spcPct val="80000"/>
              </a:lnSpc>
            </a:pPr>
            <a:r>
              <a:rPr lang="en-US" sz="2200" smtClean="0"/>
              <a:t>Improve Organizational Efficiency/IT IQ</a:t>
            </a:r>
          </a:p>
          <a:p>
            <a:pPr lvl="1" eaLnBrk="1" hangingPunct="1">
              <a:lnSpc>
                <a:spcPct val="80000"/>
              </a:lnSpc>
            </a:pPr>
            <a:r>
              <a:rPr lang="en-US" sz="2200" smtClean="0"/>
              <a:t>Coordinate Information</a:t>
            </a:r>
          </a:p>
          <a:p>
            <a:pPr lvl="1" eaLnBrk="1" hangingPunct="1">
              <a:lnSpc>
                <a:spcPct val="80000"/>
              </a:lnSpc>
            </a:pPr>
            <a:r>
              <a:rPr lang="en-US" sz="2200" smtClean="0"/>
              <a:t>Assess/Evaluate DSP (Direct Service Professional)</a:t>
            </a:r>
          </a:p>
          <a:p>
            <a:pPr eaLnBrk="1" hangingPunct="1">
              <a:lnSpc>
                <a:spcPct val="80000"/>
              </a:lnSpc>
            </a:pPr>
            <a:r>
              <a:rPr lang="en-US" sz="2200" smtClean="0"/>
              <a:t>Engage in Research and  Development</a:t>
            </a:r>
          </a:p>
          <a:p>
            <a:pPr lvl="1" eaLnBrk="1" hangingPunct="1">
              <a:lnSpc>
                <a:spcPct val="80000"/>
              </a:lnSpc>
            </a:pPr>
            <a:r>
              <a:rPr lang="en-US" sz="2200" smtClean="0"/>
              <a:t>Design/Develop New Products</a:t>
            </a:r>
          </a:p>
          <a:p>
            <a:pPr lvl="1" eaLnBrk="1" hangingPunct="1">
              <a:lnSpc>
                <a:spcPct val="80000"/>
              </a:lnSpc>
            </a:pPr>
            <a:r>
              <a:rPr lang="en-US" sz="2200" smtClean="0"/>
              <a:t>Demonstrate Success/Failure</a:t>
            </a:r>
          </a:p>
          <a:p>
            <a:pPr eaLnBrk="1" hangingPunct="1">
              <a:lnSpc>
                <a:spcPct val="80000"/>
              </a:lnSpc>
            </a:pPr>
            <a:r>
              <a:rPr lang="en-US" sz="2200" smtClean="0"/>
              <a:t>Create New Service Models</a:t>
            </a:r>
          </a:p>
          <a:p>
            <a:pPr lvl="1" eaLnBrk="1" hangingPunct="1">
              <a:lnSpc>
                <a:spcPct val="80000"/>
              </a:lnSpc>
            </a:pPr>
            <a:r>
              <a:rPr lang="en-US" sz="2200" smtClean="0"/>
              <a:t>Address Waiting Lists</a:t>
            </a:r>
          </a:p>
          <a:p>
            <a:pPr eaLnBrk="1" hangingPunct="1">
              <a:lnSpc>
                <a:spcPct val="50000"/>
              </a:lnSpc>
            </a:pPr>
            <a:r>
              <a:rPr lang="en-US" sz="2200" smtClean="0"/>
              <a:t>Establish/Develop New Partnerships</a:t>
            </a:r>
          </a:p>
          <a:p>
            <a:pPr lvl="1" eaLnBrk="1" hangingPunct="1">
              <a:lnSpc>
                <a:spcPct val="50000"/>
              </a:lnSpc>
            </a:pPr>
            <a:r>
              <a:rPr lang="en-US" smtClean="0"/>
              <a:t>Social Ventures</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79555">
                                            <p:txEl>
                                              <p:pRg st="0" end="0"/>
                                            </p:txEl>
                                          </p:spTgt>
                                        </p:tgtEl>
                                        <p:attrNameLst>
                                          <p:attrName>style.visibility</p:attrName>
                                        </p:attrNameLst>
                                      </p:cBhvr>
                                      <p:to>
                                        <p:strVal val="visible"/>
                                      </p:to>
                                    </p:set>
                                    <p:anim calcmode="lin" valueType="num">
                                      <p:cBhvr additive="base">
                                        <p:cTn id="7" dur="500" fill="hold"/>
                                        <p:tgtEl>
                                          <p:spTgt spid="27955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79555">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79555">
                                            <p:txEl>
                                              <p:pRg st="1" end="1"/>
                                            </p:txEl>
                                          </p:spTgt>
                                        </p:tgtEl>
                                        <p:attrNameLst>
                                          <p:attrName>style.visibility</p:attrName>
                                        </p:attrNameLst>
                                      </p:cBhvr>
                                      <p:to>
                                        <p:strVal val="visible"/>
                                      </p:to>
                                    </p:set>
                                    <p:anim calcmode="lin" valueType="num">
                                      <p:cBhvr additive="base">
                                        <p:cTn id="11" dur="500" fill="hold"/>
                                        <p:tgtEl>
                                          <p:spTgt spid="279555">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79555">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79555">
                                            <p:txEl>
                                              <p:pRg st="2" end="2"/>
                                            </p:txEl>
                                          </p:spTgt>
                                        </p:tgtEl>
                                        <p:attrNameLst>
                                          <p:attrName>style.visibility</p:attrName>
                                        </p:attrNameLst>
                                      </p:cBhvr>
                                      <p:to>
                                        <p:strVal val="visible"/>
                                      </p:to>
                                    </p:set>
                                    <p:anim calcmode="lin" valueType="num">
                                      <p:cBhvr additive="base">
                                        <p:cTn id="15" dur="500" fill="hold"/>
                                        <p:tgtEl>
                                          <p:spTgt spid="279555">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279555">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279555">
                                            <p:txEl>
                                              <p:pRg st="3" end="3"/>
                                            </p:txEl>
                                          </p:spTgt>
                                        </p:tgtEl>
                                        <p:attrNameLst>
                                          <p:attrName>style.visibility</p:attrName>
                                        </p:attrNameLst>
                                      </p:cBhvr>
                                      <p:to>
                                        <p:strVal val="visible"/>
                                      </p:to>
                                    </p:set>
                                    <p:anim calcmode="lin" valueType="num">
                                      <p:cBhvr additive="base">
                                        <p:cTn id="19" dur="500" fill="hold"/>
                                        <p:tgtEl>
                                          <p:spTgt spid="279555">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7955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79555">
                                            <p:txEl>
                                              <p:pRg st="4" end="4"/>
                                            </p:txEl>
                                          </p:spTgt>
                                        </p:tgtEl>
                                        <p:attrNameLst>
                                          <p:attrName>style.visibility</p:attrName>
                                        </p:attrNameLst>
                                      </p:cBhvr>
                                      <p:to>
                                        <p:strVal val="visible"/>
                                      </p:to>
                                    </p:set>
                                    <p:anim calcmode="lin" valueType="num">
                                      <p:cBhvr additive="base">
                                        <p:cTn id="25" dur="500" fill="hold"/>
                                        <p:tgtEl>
                                          <p:spTgt spid="279555">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79555">
                                            <p:txEl>
                                              <p:pRg st="4" end="4"/>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279555">
                                            <p:txEl>
                                              <p:pRg st="5" end="5"/>
                                            </p:txEl>
                                          </p:spTgt>
                                        </p:tgtEl>
                                        <p:attrNameLst>
                                          <p:attrName>style.visibility</p:attrName>
                                        </p:attrNameLst>
                                      </p:cBhvr>
                                      <p:to>
                                        <p:strVal val="visible"/>
                                      </p:to>
                                    </p:set>
                                    <p:anim calcmode="lin" valueType="num">
                                      <p:cBhvr additive="base">
                                        <p:cTn id="29" dur="500" fill="hold"/>
                                        <p:tgtEl>
                                          <p:spTgt spid="279555">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279555">
                                            <p:txEl>
                                              <p:pRg st="5" end="5"/>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279555">
                                            <p:txEl>
                                              <p:pRg st="6" end="6"/>
                                            </p:txEl>
                                          </p:spTgt>
                                        </p:tgtEl>
                                        <p:attrNameLst>
                                          <p:attrName>style.visibility</p:attrName>
                                        </p:attrNameLst>
                                      </p:cBhvr>
                                      <p:to>
                                        <p:strVal val="visible"/>
                                      </p:to>
                                    </p:set>
                                    <p:anim calcmode="lin" valueType="num">
                                      <p:cBhvr additive="base">
                                        <p:cTn id="33" dur="500" fill="hold"/>
                                        <p:tgtEl>
                                          <p:spTgt spid="279555">
                                            <p:txEl>
                                              <p:pRg st="6" end="6"/>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279555">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279555">
                                            <p:txEl>
                                              <p:pRg st="7" end="7"/>
                                            </p:txEl>
                                          </p:spTgt>
                                        </p:tgtEl>
                                        <p:attrNameLst>
                                          <p:attrName>style.visibility</p:attrName>
                                        </p:attrNameLst>
                                      </p:cBhvr>
                                      <p:to>
                                        <p:strVal val="visible"/>
                                      </p:to>
                                    </p:set>
                                    <p:anim calcmode="lin" valueType="num">
                                      <p:cBhvr additive="base">
                                        <p:cTn id="39" dur="500" fill="hold"/>
                                        <p:tgtEl>
                                          <p:spTgt spid="279555">
                                            <p:txEl>
                                              <p:pRg st="7" end="7"/>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279555">
                                            <p:txEl>
                                              <p:pRg st="7" end="7"/>
                                            </p:txEl>
                                          </p:spTgt>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279555">
                                            <p:txEl>
                                              <p:pRg st="8" end="8"/>
                                            </p:txEl>
                                          </p:spTgt>
                                        </p:tgtEl>
                                        <p:attrNameLst>
                                          <p:attrName>style.visibility</p:attrName>
                                        </p:attrNameLst>
                                      </p:cBhvr>
                                      <p:to>
                                        <p:strVal val="visible"/>
                                      </p:to>
                                    </p:set>
                                    <p:anim calcmode="lin" valueType="num">
                                      <p:cBhvr additive="base">
                                        <p:cTn id="43" dur="500" fill="hold"/>
                                        <p:tgtEl>
                                          <p:spTgt spid="279555">
                                            <p:txEl>
                                              <p:pRg st="8" end="8"/>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79555">
                                            <p:txEl>
                                              <p:pRg st="8" end="8"/>
                                            </p:txEl>
                                          </p:spTgt>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279555">
                                            <p:txEl>
                                              <p:pRg st="9" end="9"/>
                                            </p:txEl>
                                          </p:spTgt>
                                        </p:tgtEl>
                                        <p:attrNameLst>
                                          <p:attrName>style.visibility</p:attrName>
                                        </p:attrNameLst>
                                      </p:cBhvr>
                                      <p:to>
                                        <p:strVal val="visible"/>
                                      </p:to>
                                    </p:set>
                                    <p:anim calcmode="lin" valueType="num">
                                      <p:cBhvr additive="base">
                                        <p:cTn id="47" dur="500" fill="hold"/>
                                        <p:tgtEl>
                                          <p:spTgt spid="279555">
                                            <p:txEl>
                                              <p:pRg st="9" end="9"/>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279555">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nodeType="clickEffect">
                                  <p:stCondLst>
                                    <p:cond delay="0"/>
                                  </p:stCondLst>
                                  <p:childTnLst>
                                    <p:set>
                                      <p:cBhvr>
                                        <p:cTn id="52" dur="1" fill="hold">
                                          <p:stCondLst>
                                            <p:cond delay="0"/>
                                          </p:stCondLst>
                                        </p:cTn>
                                        <p:tgtEl>
                                          <p:spTgt spid="279555">
                                            <p:txEl>
                                              <p:pRg st="10" end="10"/>
                                            </p:txEl>
                                          </p:spTgt>
                                        </p:tgtEl>
                                        <p:attrNameLst>
                                          <p:attrName>style.visibility</p:attrName>
                                        </p:attrNameLst>
                                      </p:cBhvr>
                                      <p:to>
                                        <p:strVal val="visible"/>
                                      </p:to>
                                    </p:set>
                                    <p:anim calcmode="lin" valueType="num">
                                      <p:cBhvr additive="base">
                                        <p:cTn id="53" dur="500" fill="hold"/>
                                        <p:tgtEl>
                                          <p:spTgt spid="279555">
                                            <p:txEl>
                                              <p:pRg st="10" end="10"/>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279555">
                                            <p:txEl>
                                              <p:pRg st="10" end="10"/>
                                            </p:txEl>
                                          </p:spTgt>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279555">
                                            <p:txEl>
                                              <p:pRg st="11" end="11"/>
                                            </p:txEl>
                                          </p:spTgt>
                                        </p:tgtEl>
                                        <p:attrNameLst>
                                          <p:attrName>style.visibility</p:attrName>
                                        </p:attrNameLst>
                                      </p:cBhvr>
                                      <p:to>
                                        <p:strVal val="visible"/>
                                      </p:to>
                                    </p:set>
                                    <p:anim calcmode="lin" valueType="num">
                                      <p:cBhvr additive="base">
                                        <p:cTn id="57" dur="500" fill="hold"/>
                                        <p:tgtEl>
                                          <p:spTgt spid="279555">
                                            <p:txEl>
                                              <p:pRg st="11" end="11"/>
                                            </p:txEl>
                                          </p:spTgt>
                                        </p:tgtEl>
                                        <p:attrNameLst>
                                          <p:attrName>ppt_x</p:attrName>
                                        </p:attrNameLst>
                                      </p:cBhvr>
                                      <p:tavLst>
                                        <p:tav tm="0">
                                          <p:val>
                                            <p:strVal val="#ppt_x"/>
                                          </p:val>
                                        </p:tav>
                                        <p:tav tm="100000">
                                          <p:val>
                                            <p:strVal val="#ppt_x"/>
                                          </p:val>
                                        </p:tav>
                                      </p:tavLst>
                                    </p:anim>
                                    <p:anim calcmode="lin" valueType="num">
                                      <p:cBhvr additive="base">
                                        <p:cTn id="58" dur="500" fill="hold"/>
                                        <p:tgtEl>
                                          <p:spTgt spid="279555">
                                            <p:txEl>
                                              <p:pRg st="11" end="11"/>
                                            </p:txEl>
                                          </p:spTgt>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nodeType="clickEffect">
                                  <p:stCondLst>
                                    <p:cond delay="0"/>
                                  </p:stCondLst>
                                  <p:childTnLst>
                                    <p:set>
                                      <p:cBhvr>
                                        <p:cTn id="62" dur="1" fill="hold">
                                          <p:stCondLst>
                                            <p:cond delay="0"/>
                                          </p:stCondLst>
                                        </p:cTn>
                                        <p:tgtEl>
                                          <p:spTgt spid="279555">
                                            <p:txEl>
                                              <p:pRg st="12" end="12"/>
                                            </p:txEl>
                                          </p:spTgt>
                                        </p:tgtEl>
                                        <p:attrNameLst>
                                          <p:attrName>style.visibility</p:attrName>
                                        </p:attrNameLst>
                                      </p:cBhvr>
                                      <p:to>
                                        <p:strVal val="visible"/>
                                      </p:to>
                                    </p:set>
                                    <p:anim calcmode="lin" valueType="num">
                                      <p:cBhvr additive="base">
                                        <p:cTn id="63" dur="500" fill="hold"/>
                                        <p:tgtEl>
                                          <p:spTgt spid="279555">
                                            <p:txEl>
                                              <p:pRg st="12" end="12"/>
                                            </p:txEl>
                                          </p:spTgt>
                                        </p:tgtEl>
                                        <p:attrNameLst>
                                          <p:attrName>ppt_x</p:attrName>
                                        </p:attrNameLst>
                                      </p:cBhvr>
                                      <p:tavLst>
                                        <p:tav tm="0">
                                          <p:val>
                                            <p:strVal val="#ppt_x"/>
                                          </p:val>
                                        </p:tav>
                                        <p:tav tm="100000">
                                          <p:val>
                                            <p:strVal val="#ppt_x"/>
                                          </p:val>
                                        </p:tav>
                                      </p:tavLst>
                                    </p:anim>
                                    <p:anim calcmode="lin" valueType="num">
                                      <p:cBhvr additive="base">
                                        <p:cTn id="64" dur="500" fill="hold"/>
                                        <p:tgtEl>
                                          <p:spTgt spid="279555">
                                            <p:txEl>
                                              <p:pRg st="12" end="12"/>
                                            </p:txEl>
                                          </p:spTgt>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0"/>
                                  </p:stCondLst>
                                  <p:childTnLst>
                                    <p:set>
                                      <p:cBhvr>
                                        <p:cTn id="66" dur="1" fill="hold">
                                          <p:stCondLst>
                                            <p:cond delay="0"/>
                                          </p:stCondLst>
                                        </p:cTn>
                                        <p:tgtEl>
                                          <p:spTgt spid="279555">
                                            <p:txEl>
                                              <p:pRg st="13" end="13"/>
                                            </p:txEl>
                                          </p:spTgt>
                                        </p:tgtEl>
                                        <p:attrNameLst>
                                          <p:attrName>style.visibility</p:attrName>
                                        </p:attrNameLst>
                                      </p:cBhvr>
                                      <p:to>
                                        <p:strVal val="visible"/>
                                      </p:to>
                                    </p:set>
                                    <p:anim calcmode="lin" valueType="num">
                                      <p:cBhvr additive="base">
                                        <p:cTn id="67" dur="500" fill="hold"/>
                                        <p:tgtEl>
                                          <p:spTgt spid="279555">
                                            <p:txEl>
                                              <p:pRg st="13" end="13"/>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279555">
                                            <p:txEl>
                                              <p:pRg st="13" end="1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8129" name="Picture 4" descr="DSC_0050"/>
          <p:cNvPicPr>
            <a:picLocks noChangeAspect="1" noChangeArrowheads="1"/>
          </p:cNvPicPr>
          <p:nvPr/>
        </p:nvPicPr>
        <p:blipFill>
          <a:blip r:embed="rId3"/>
          <a:srcRect/>
          <a:stretch>
            <a:fillRect/>
          </a:stretch>
        </p:blipFill>
        <p:spPr bwMode="auto">
          <a:xfrm>
            <a:off x="4953000" y="2462213"/>
            <a:ext cx="3581400" cy="2362200"/>
          </a:xfrm>
          <a:prstGeom prst="rect">
            <a:avLst/>
          </a:prstGeom>
          <a:noFill/>
          <a:ln w="9525">
            <a:noFill/>
            <a:miter lim="800000"/>
            <a:headEnd/>
            <a:tailEnd/>
          </a:ln>
        </p:spPr>
      </p:pic>
      <p:pic>
        <p:nvPicPr>
          <p:cNvPr id="48130" name="Picture 5" descr="Boulder SH"/>
          <p:cNvPicPr>
            <a:picLocks noChangeAspect="1" noChangeArrowheads="1"/>
          </p:cNvPicPr>
          <p:nvPr/>
        </p:nvPicPr>
        <p:blipFill>
          <a:blip r:embed="rId4"/>
          <a:srcRect t="2837" b="9219"/>
          <a:stretch>
            <a:fillRect/>
          </a:stretch>
        </p:blipFill>
        <p:spPr bwMode="auto">
          <a:xfrm>
            <a:off x="495300" y="2024063"/>
            <a:ext cx="3581400" cy="2362200"/>
          </a:xfrm>
          <a:prstGeom prst="rect">
            <a:avLst/>
          </a:prstGeom>
          <a:noFill/>
          <a:ln w="9525">
            <a:noFill/>
            <a:miter lim="800000"/>
            <a:headEnd/>
            <a:tailEnd/>
          </a:ln>
        </p:spPr>
      </p:pic>
      <p:sp>
        <p:nvSpPr>
          <p:cNvPr id="48131" name="Text Box 6"/>
          <p:cNvSpPr txBox="1">
            <a:spLocks noChangeArrowheads="1"/>
          </p:cNvSpPr>
          <p:nvPr/>
        </p:nvSpPr>
        <p:spPr bwMode="auto">
          <a:xfrm>
            <a:off x="495300" y="4824413"/>
            <a:ext cx="3733800" cy="646112"/>
          </a:xfrm>
          <a:prstGeom prst="rect">
            <a:avLst/>
          </a:prstGeom>
          <a:noFill/>
          <a:ln w="9525">
            <a:noFill/>
            <a:miter lim="800000"/>
            <a:headEnd/>
            <a:tailEnd/>
          </a:ln>
        </p:spPr>
        <p:txBody>
          <a:bodyPr>
            <a:spAutoFit/>
          </a:bodyPr>
          <a:lstStyle/>
          <a:p>
            <a:pPr algn="ctr">
              <a:spcBef>
                <a:spcPct val="50000"/>
              </a:spcBef>
            </a:pPr>
            <a:r>
              <a:rPr lang="en-US">
                <a:latin typeface="Arial Black" pitchFamily="34" charset="0"/>
              </a:rPr>
              <a:t>Bob and Judy Charles SmartHome, Boulder, CO</a:t>
            </a:r>
          </a:p>
        </p:txBody>
      </p:sp>
      <p:sp>
        <p:nvSpPr>
          <p:cNvPr id="48132" name="Text Box 7"/>
          <p:cNvSpPr txBox="1">
            <a:spLocks noChangeArrowheads="1"/>
          </p:cNvSpPr>
          <p:nvPr/>
        </p:nvSpPr>
        <p:spPr bwMode="auto">
          <a:xfrm>
            <a:off x="4713288" y="5146675"/>
            <a:ext cx="3821112" cy="646113"/>
          </a:xfrm>
          <a:prstGeom prst="rect">
            <a:avLst/>
          </a:prstGeom>
          <a:noFill/>
          <a:ln w="9525">
            <a:noFill/>
            <a:miter lim="800000"/>
            <a:headEnd/>
            <a:tailEnd/>
          </a:ln>
        </p:spPr>
        <p:txBody>
          <a:bodyPr>
            <a:spAutoFit/>
          </a:bodyPr>
          <a:lstStyle/>
          <a:p>
            <a:pPr algn="ctr">
              <a:spcBef>
                <a:spcPct val="50000"/>
              </a:spcBef>
            </a:pPr>
            <a:r>
              <a:rPr lang="en-US">
                <a:latin typeface="Arial Black" pitchFamily="34" charset="0"/>
              </a:rPr>
              <a:t>Charles Family SmartHome, Longmont, CO</a:t>
            </a:r>
          </a:p>
        </p:txBody>
      </p:sp>
      <p:pic>
        <p:nvPicPr>
          <p:cNvPr id="48133" name="Picture 4" descr="Logos 004"/>
          <p:cNvPicPr>
            <a:picLocks noChangeAspect="1" noChangeArrowheads="1"/>
          </p:cNvPicPr>
          <p:nvPr/>
        </p:nvPicPr>
        <p:blipFill>
          <a:blip r:embed="rId5"/>
          <a:srcRect/>
          <a:stretch>
            <a:fillRect/>
          </a:stretch>
        </p:blipFill>
        <p:spPr bwMode="auto">
          <a:xfrm>
            <a:off x="228600" y="609600"/>
            <a:ext cx="2209800" cy="982663"/>
          </a:xfrm>
          <a:prstGeom prst="rect">
            <a:avLst/>
          </a:prstGeom>
          <a:noFill/>
          <a:ln w="9525">
            <a:noFill/>
            <a:miter lim="800000"/>
            <a:headEnd/>
            <a:tailEnd/>
          </a:ln>
        </p:spPr>
      </p:pic>
      <p:sp>
        <p:nvSpPr>
          <p:cNvPr id="48134" name="TextBox 6"/>
          <p:cNvSpPr txBox="1">
            <a:spLocks noChangeArrowheads="1"/>
          </p:cNvSpPr>
          <p:nvPr/>
        </p:nvSpPr>
        <p:spPr bwMode="auto">
          <a:xfrm>
            <a:off x="2895600" y="228600"/>
            <a:ext cx="6108700" cy="830263"/>
          </a:xfrm>
          <a:prstGeom prst="rect">
            <a:avLst/>
          </a:prstGeom>
          <a:noFill/>
          <a:ln w="9525">
            <a:noFill/>
            <a:miter lim="800000"/>
            <a:headEnd/>
            <a:tailEnd/>
          </a:ln>
        </p:spPr>
        <p:txBody>
          <a:bodyPr>
            <a:spAutoFit/>
          </a:bodyPr>
          <a:lstStyle/>
          <a:p>
            <a:r>
              <a:rPr lang="en-US" sz="4800">
                <a:solidFill>
                  <a:schemeClr val="bg1"/>
                </a:solidFill>
                <a:latin typeface="Century Schoolbook" pitchFamily="18" charset="0"/>
              </a:rPr>
              <a:t>Imagine! SmartHomes</a:t>
            </a:r>
          </a:p>
        </p:txBody>
      </p:sp>
    </p:spTree>
  </p:cSld>
  <p:clrMapOvr>
    <a:masterClrMapping/>
  </p:clrMapOvr>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0177" name="Text Box 11"/>
          <p:cNvSpPr txBox="1">
            <a:spLocks noChangeArrowheads="1"/>
          </p:cNvSpPr>
          <p:nvPr/>
        </p:nvSpPr>
        <p:spPr bwMode="auto">
          <a:xfrm>
            <a:off x="758825" y="2157413"/>
            <a:ext cx="7467600" cy="3081337"/>
          </a:xfrm>
          <a:prstGeom prst="rect">
            <a:avLst/>
          </a:prstGeom>
          <a:noFill/>
          <a:ln w="9525">
            <a:noFill/>
            <a:miter lim="800000"/>
            <a:headEnd/>
            <a:tailEnd/>
          </a:ln>
        </p:spPr>
        <p:txBody>
          <a:bodyPr>
            <a:spAutoFit/>
          </a:bodyPr>
          <a:lstStyle/>
          <a:p>
            <a:r>
              <a:rPr lang="en-US" sz="2800">
                <a:latin typeface="Antique Olive"/>
              </a:rPr>
              <a:t>The goal of the Imagine! SmartHome: Through the application of technology, we will improve the quality, efficiency and access of supportive services for individuals with developmental and other disabilities in a permanently affordable, cost effective, and energy efficient community setting.</a:t>
            </a:r>
          </a:p>
        </p:txBody>
      </p:sp>
      <p:sp>
        <p:nvSpPr>
          <p:cNvPr id="50178" name="Text Box 13"/>
          <p:cNvSpPr txBox="1">
            <a:spLocks noChangeArrowheads="1"/>
          </p:cNvSpPr>
          <p:nvPr/>
        </p:nvSpPr>
        <p:spPr bwMode="auto">
          <a:xfrm>
            <a:off x="301625" y="5919788"/>
            <a:ext cx="7924800" cy="579437"/>
          </a:xfrm>
          <a:prstGeom prst="rect">
            <a:avLst/>
          </a:prstGeom>
          <a:noFill/>
          <a:ln w="9525">
            <a:noFill/>
            <a:miter lim="800000"/>
            <a:headEnd/>
            <a:tailEnd/>
          </a:ln>
        </p:spPr>
        <p:txBody>
          <a:bodyPr>
            <a:spAutoFit/>
          </a:bodyPr>
          <a:lstStyle/>
          <a:p>
            <a:pPr algn="ctr">
              <a:spcBef>
                <a:spcPct val="50000"/>
              </a:spcBef>
            </a:pPr>
            <a:r>
              <a:rPr lang="en-US" sz="3200">
                <a:solidFill>
                  <a:schemeClr val="bg1"/>
                </a:solidFill>
                <a:latin typeface="Antique Olive"/>
                <a:hlinkClick r:id="rId3"/>
              </a:rPr>
              <a:t>http://imaginesmarthomes.org</a:t>
            </a:r>
            <a:endParaRPr lang="en-US" sz="3200">
              <a:solidFill>
                <a:schemeClr val="bg1"/>
              </a:solidFill>
              <a:latin typeface="Antique Olive"/>
            </a:endParaRPr>
          </a:p>
        </p:txBody>
      </p:sp>
      <p:pic>
        <p:nvPicPr>
          <p:cNvPr id="50179" name="Picture 9" descr="080219 new smart home logo"/>
          <p:cNvPicPr>
            <a:picLocks noGrp="1" noChangeAspect="1" noChangeArrowheads="1"/>
          </p:cNvPicPr>
          <p:nvPr>
            <p:ph type="title"/>
          </p:nvPr>
        </p:nvPicPr>
        <p:blipFill>
          <a:blip r:embed="rId4"/>
          <a:srcRect/>
          <a:stretch>
            <a:fillRect/>
          </a:stretch>
        </p:blipFill>
        <p:spPr bwMode="auto">
          <a:xfrm>
            <a:off x="668338" y="274638"/>
            <a:ext cx="7043737" cy="1143000"/>
          </a:xfrm>
        </p:spPr>
      </p:pic>
    </p:spTree>
  </p:cSld>
  <p:clrMapOvr>
    <a:masterClrMapping/>
  </p:clrMapOvr>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457200" y="274638"/>
            <a:ext cx="7467600" cy="668337"/>
          </a:xfrm>
        </p:spPr>
        <p:txBody>
          <a:bodyPr/>
          <a:lstStyle/>
          <a:p>
            <a:pPr eaLnBrk="1" fontAlgn="auto" hangingPunct="1">
              <a:spcAft>
                <a:spcPts val="0"/>
              </a:spcAft>
              <a:defRPr/>
            </a:pPr>
            <a:r>
              <a:rPr lang="en-US" dirty="0" smtClean="0"/>
              <a:t>Funding</a:t>
            </a:r>
          </a:p>
        </p:txBody>
      </p:sp>
      <p:graphicFrame>
        <p:nvGraphicFramePr>
          <p:cNvPr id="6" name="Diagram 5"/>
          <p:cNvGraphicFramePr/>
          <p:nvPr/>
        </p:nvGraphicFramePr>
        <p:xfrm>
          <a:off x="476271" y="1142999"/>
          <a:ext cx="7898155" cy="4681025"/>
        </p:xfrm>
        <a:graphic>
          <a:graphicData uri="http://schemas.openxmlformats.org/drawingml/2006/diagram">
            <a:relIds xmlns:dgm="http://schemas.openxmlformats.org/drawingml/2006/diagram" xmlns:r="http://schemas.openxmlformats.org/officeDocument/2006/relationships" r:dm="rId3" r:lo="rId4" r:qs="rId5" r:cs="rId6"/>
          </a:graphicData>
        </a:graphic>
      </p:graphicFrame>
    </p:spTree>
  </p:cSld>
  <p:clrMapOvr>
    <a:masterClrMapping/>
  </p:clrMapOvr>
  <p:transition spd="slow"/>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pPr eaLnBrk="1" fontAlgn="auto" hangingPunct="1">
              <a:spcAft>
                <a:spcPts val="0"/>
              </a:spcAft>
              <a:defRPr/>
            </a:pPr>
            <a:r>
              <a:rPr lang="en-US" smtClean="0"/>
              <a:t>Participatory Process</a:t>
            </a:r>
          </a:p>
        </p:txBody>
      </p:sp>
      <p:sp>
        <p:nvSpPr>
          <p:cNvPr id="304131" name="Rectangle 3"/>
          <p:cNvSpPr>
            <a:spLocks noGrp="1" noChangeArrowheads="1"/>
          </p:cNvSpPr>
          <p:nvPr>
            <p:ph sz="quarter" idx="1"/>
          </p:nvPr>
        </p:nvSpPr>
        <p:spPr>
          <a:xfrm>
            <a:off x="457200" y="1600200"/>
            <a:ext cx="7467600" cy="4873625"/>
          </a:xfrm>
        </p:spPr>
        <p:txBody>
          <a:bodyPr/>
          <a:lstStyle/>
          <a:p>
            <a:pPr eaLnBrk="1" hangingPunct="1"/>
            <a:r>
              <a:rPr lang="en-US" smtClean="0"/>
              <a:t>Consumer/Family Involvement</a:t>
            </a:r>
          </a:p>
          <a:p>
            <a:pPr lvl="1" eaLnBrk="1" hangingPunct="1"/>
            <a:r>
              <a:rPr lang="en-US" sz="2400" smtClean="0"/>
              <a:t>Design</a:t>
            </a:r>
          </a:p>
          <a:p>
            <a:pPr lvl="1" eaLnBrk="1" hangingPunct="1"/>
            <a:r>
              <a:rPr lang="en-US" sz="2400" smtClean="0"/>
              <a:t>Selection Process</a:t>
            </a:r>
          </a:p>
          <a:p>
            <a:pPr lvl="1" eaLnBrk="1" hangingPunct="1"/>
            <a:r>
              <a:rPr lang="en-US" sz="2400" smtClean="0"/>
              <a:t>Outline Expectations</a:t>
            </a:r>
          </a:p>
          <a:p>
            <a:pPr eaLnBrk="1" hangingPunct="1"/>
            <a:r>
              <a:rPr lang="en-US" smtClean="0"/>
              <a:t>House Guidelines</a:t>
            </a:r>
          </a:p>
          <a:p>
            <a:pPr eaLnBrk="1" hangingPunct="1"/>
            <a:r>
              <a:rPr lang="en-US" smtClean="0"/>
              <a:t>Consumer/Family Satisfaction</a:t>
            </a:r>
          </a:p>
          <a:p>
            <a:pPr eaLnBrk="1" hangingPunct="1"/>
            <a:r>
              <a:rPr lang="en-US" smtClean="0"/>
              <a:t>Technology Assessment/Evaluation</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04131">
                                            <p:txEl>
                                              <p:pRg st="0" end="0"/>
                                            </p:txEl>
                                          </p:spTgt>
                                        </p:tgtEl>
                                        <p:attrNameLst>
                                          <p:attrName>style.visibility</p:attrName>
                                        </p:attrNameLst>
                                      </p:cBhvr>
                                      <p:to>
                                        <p:strVal val="visible"/>
                                      </p:to>
                                    </p:set>
                                    <p:anim calcmode="lin" valueType="num">
                                      <p:cBhvr additive="base">
                                        <p:cTn id="7" dur="500" fill="hold"/>
                                        <p:tgtEl>
                                          <p:spTgt spid="30413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0413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04131">
                                            <p:txEl>
                                              <p:pRg st="1" end="1"/>
                                            </p:txEl>
                                          </p:spTgt>
                                        </p:tgtEl>
                                        <p:attrNameLst>
                                          <p:attrName>style.visibility</p:attrName>
                                        </p:attrNameLst>
                                      </p:cBhvr>
                                      <p:to>
                                        <p:strVal val="visible"/>
                                      </p:to>
                                    </p:set>
                                    <p:anim calcmode="lin" valueType="num">
                                      <p:cBhvr additive="base">
                                        <p:cTn id="13" dur="500" fill="hold"/>
                                        <p:tgtEl>
                                          <p:spTgt spid="30413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0413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04131">
                                            <p:txEl>
                                              <p:pRg st="2" end="2"/>
                                            </p:txEl>
                                          </p:spTgt>
                                        </p:tgtEl>
                                        <p:attrNameLst>
                                          <p:attrName>style.visibility</p:attrName>
                                        </p:attrNameLst>
                                      </p:cBhvr>
                                      <p:to>
                                        <p:strVal val="visible"/>
                                      </p:to>
                                    </p:set>
                                    <p:anim calcmode="lin" valueType="num">
                                      <p:cBhvr additive="base">
                                        <p:cTn id="19" dur="500" fill="hold"/>
                                        <p:tgtEl>
                                          <p:spTgt spid="304131">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0413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04131">
                                            <p:txEl>
                                              <p:pRg st="3" end="3"/>
                                            </p:txEl>
                                          </p:spTgt>
                                        </p:tgtEl>
                                        <p:attrNameLst>
                                          <p:attrName>style.visibility</p:attrName>
                                        </p:attrNameLst>
                                      </p:cBhvr>
                                      <p:to>
                                        <p:strVal val="visible"/>
                                      </p:to>
                                    </p:set>
                                    <p:anim calcmode="lin" valueType="num">
                                      <p:cBhvr additive="base">
                                        <p:cTn id="25" dur="500" fill="hold"/>
                                        <p:tgtEl>
                                          <p:spTgt spid="304131">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0413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04131">
                                            <p:txEl>
                                              <p:pRg st="4" end="4"/>
                                            </p:txEl>
                                          </p:spTgt>
                                        </p:tgtEl>
                                        <p:attrNameLst>
                                          <p:attrName>style.visibility</p:attrName>
                                        </p:attrNameLst>
                                      </p:cBhvr>
                                      <p:to>
                                        <p:strVal val="visible"/>
                                      </p:to>
                                    </p:set>
                                    <p:anim calcmode="lin" valueType="num">
                                      <p:cBhvr additive="base">
                                        <p:cTn id="31" dur="500" fill="hold"/>
                                        <p:tgtEl>
                                          <p:spTgt spid="304131">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04131">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04131">
                                            <p:txEl>
                                              <p:pRg st="5" end="5"/>
                                            </p:txEl>
                                          </p:spTgt>
                                        </p:tgtEl>
                                        <p:attrNameLst>
                                          <p:attrName>style.visibility</p:attrName>
                                        </p:attrNameLst>
                                      </p:cBhvr>
                                      <p:to>
                                        <p:strVal val="visible"/>
                                      </p:to>
                                    </p:set>
                                    <p:anim calcmode="lin" valueType="num">
                                      <p:cBhvr additive="base">
                                        <p:cTn id="37" dur="500" fill="hold"/>
                                        <p:tgtEl>
                                          <p:spTgt spid="304131">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04131">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04131">
                                            <p:txEl>
                                              <p:pRg st="6" end="6"/>
                                            </p:txEl>
                                          </p:spTgt>
                                        </p:tgtEl>
                                        <p:attrNameLst>
                                          <p:attrName>style.visibility</p:attrName>
                                        </p:attrNameLst>
                                      </p:cBhvr>
                                      <p:to>
                                        <p:strVal val="visible"/>
                                      </p:to>
                                    </p:set>
                                    <p:anim calcmode="lin" valueType="num">
                                      <p:cBhvr additive="base">
                                        <p:cTn id="43" dur="500" fill="hold"/>
                                        <p:tgtEl>
                                          <p:spTgt spid="304131">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04131">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pPr eaLnBrk="1" fontAlgn="auto" hangingPunct="1">
              <a:spcAft>
                <a:spcPts val="0"/>
              </a:spcAft>
              <a:defRPr/>
            </a:pPr>
            <a:r>
              <a:rPr lang="en-US" smtClean="0"/>
              <a:t>Areas of Technology</a:t>
            </a:r>
          </a:p>
        </p:txBody>
      </p:sp>
      <p:sp>
        <p:nvSpPr>
          <p:cNvPr id="300035" name="Rectangle 3"/>
          <p:cNvSpPr>
            <a:spLocks noGrp="1" noChangeArrowheads="1"/>
          </p:cNvSpPr>
          <p:nvPr>
            <p:ph sz="quarter" idx="1"/>
          </p:nvPr>
        </p:nvSpPr>
        <p:spPr>
          <a:xfrm>
            <a:off x="457200" y="1600200"/>
            <a:ext cx="7467600" cy="4873625"/>
          </a:xfrm>
        </p:spPr>
        <p:txBody>
          <a:bodyPr/>
          <a:lstStyle/>
          <a:p>
            <a:pPr eaLnBrk="1" hangingPunct="1"/>
            <a:r>
              <a:rPr lang="en-US" sz="2800" smtClean="0"/>
              <a:t>Consumer Specific Supportive Services</a:t>
            </a:r>
          </a:p>
          <a:p>
            <a:pPr eaLnBrk="1" hangingPunct="1"/>
            <a:r>
              <a:rPr lang="en-US" sz="2800" smtClean="0"/>
              <a:t>Family Communication and Access</a:t>
            </a:r>
          </a:p>
          <a:p>
            <a:pPr eaLnBrk="1" hangingPunct="1"/>
            <a:r>
              <a:rPr lang="en-US" sz="2800" smtClean="0"/>
              <a:t>Operational – Management and Line Staff (DSP) Support and Information</a:t>
            </a:r>
          </a:p>
          <a:p>
            <a:pPr eaLnBrk="1" hangingPunct="1"/>
            <a:r>
              <a:rPr lang="en-US" sz="2800" smtClean="0"/>
              <a:t>Environmental – Home Management and Monitoring Systems</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00035">
                                            <p:txEl>
                                              <p:pRg st="0" end="0"/>
                                            </p:txEl>
                                          </p:spTgt>
                                        </p:tgtEl>
                                        <p:attrNameLst>
                                          <p:attrName>style.visibility</p:attrName>
                                        </p:attrNameLst>
                                      </p:cBhvr>
                                      <p:to>
                                        <p:strVal val="visible"/>
                                      </p:to>
                                    </p:set>
                                    <p:anim calcmode="lin" valueType="num">
                                      <p:cBhvr additive="base">
                                        <p:cTn id="7" dur="500" fill="hold"/>
                                        <p:tgtEl>
                                          <p:spTgt spid="30003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0003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00035">
                                            <p:txEl>
                                              <p:pRg st="1" end="1"/>
                                            </p:txEl>
                                          </p:spTgt>
                                        </p:tgtEl>
                                        <p:attrNameLst>
                                          <p:attrName>style.visibility</p:attrName>
                                        </p:attrNameLst>
                                      </p:cBhvr>
                                      <p:to>
                                        <p:strVal val="visible"/>
                                      </p:to>
                                    </p:set>
                                    <p:anim calcmode="lin" valueType="num">
                                      <p:cBhvr additive="base">
                                        <p:cTn id="13" dur="500" fill="hold"/>
                                        <p:tgtEl>
                                          <p:spTgt spid="30003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0003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00035">
                                            <p:txEl>
                                              <p:pRg st="2" end="2"/>
                                            </p:txEl>
                                          </p:spTgt>
                                        </p:tgtEl>
                                        <p:attrNameLst>
                                          <p:attrName>style.visibility</p:attrName>
                                        </p:attrNameLst>
                                      </p:cBhvr>
                                      <p:to>
                                        <p:strVal val="visible"/>
                                      </p:to>
                                    </p:set>
                                    <p:anim calcmode="lin" valueType="num">
                                      <p:cBhvr additive="base">
                                        <p:cTn id="19" dur="500" fill="hold"/>
                                        <p:tgtEl>
                                          <p:spTgt spid="30003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0003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00035">
                                            <p:txEl>
                                              <p:pRg st="3" end="3"/>
                                            </p:txEl>
                                          </p:spTgt>
                                        </p:tgtEl>
                                        <p:attrNameLst>
                                          <p:attrName>style.visibility</p:attrName>
                                        </p:attrNameLst>
                                      </p:cBhvr>
                                      <p:to>
                                        <p:strVal val="visible"/>
                                      </p:to>
                                    </p:set>
                                    <p:anim calcmode="lin" valueType="num">
                                      <p:cBhvr additive="base">
                                        <p:cTn id="25" dur="500" fill="hold"/>
                                        <p:tgtEl>
                                          <p:spTgt spid="30003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00035">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pPr eaLnBrk="1" fontAlgn="auto" hangingPunct="1">
              <a:spcAft>
                <a:spcPts val="0"/>
              </a:spcAft>
              <a:defRPr/>
            </a:pPr>
            <a:r>
              <a:rPr lang="en-US" smtClean="0"/>
              <a:t>Consumer/Family Specific</a:t>
            </a:r>
          </a:p>
        </p:txBody>
      </p:sp>
      <p:sp>
        <p:nvSpPr>
          <p:cNvPr id="304131" name="Rectangle 3"/>
          <p:cNvSpPr>
            <a:spLocks noGrp="1" noChangeArrowheads="1"/>
          </p:cNvSpPr>
          <p:nvPr>
            <p:ph sz="quarter" idx="1"/>
          </p:nvPr>
        </p:nvSpPr>
        <p:spPr>
          <a:xfrm>
            <a:off x="457200" y="1600200"/>
            <a:ext cx="7467600" cy="3062288"/>
          </a:xfrm>
        </p:spPr>
        <p:txBody>
          <a:bodyPr/>
          <a:lstStyle/>
          <a:p>
            <a:pPr eaLnBrk="1" hangingPunct="1"/>
            <a:r>
              <a:rPr lang="en-US" smtClean="0"/>
              <a:t>Universal Interface - UMPC</a:t>
            </a:r>
          </a:p>
          <a:p>
            <a:pPr lvl="1" eaLnBrk="1" hangingPunct="1"/>
            <a:r>
              <a:rPr lang="en-US" sz="2400" smtClean="0"/>
              <a:t>Environmental Control System</a:t>
            </a:r>
          </a:p>
          <a:p>
            <a:pPr lvl="1" eaLnBrk="1" hangingPunct="1"/>
            <a:r>
              <a:rPr lang="en-US" sz="2400" smtClean="0"/>
              <a:t>Communication – VOIP</a:t>
            </a:r>
          </a:p>
          <a:p>
            <a:pPr lvl="1" eaLnBrk="1" hangingPunct="1"/>
            <a:r>
              <a:rPr lang="en-US" sz="2400" smtClean="0"/>
              <a:t>RFID, IR and GPS Capable</a:t>
            </a:r>
          </a:p>
          <a:p>
            <a:pPr lvl="1" eaLnBrk="1" hangingPunct="1"/>
            <a:r>
              <a:rPr lang="en-US" sz="2400" smtClean="0"/>
              <a:t>Teaching and Prompting Systems </a:t>
            </a:r>
          </a:p>
          <a:p>
            <a:pPr lvl="1" eaLnBrk="1" hangingPunct="1"/>
            <a:r>
              <a:rPr lang="en-US" sz="2400" smtClean="0"/>
              <a:t>Family Information Systems</a:t>
            </a:r>
          </a:p>
        </p:txBody>
      </p:sp>
      <p:pic>
        <p:nvPicPr>
          <p:cNvPr id="67587" name="Picture 17" descr="DSC04926"/>
          <p:cNvPicPr>
            <a:picLocks noChangeAspect="1" noChangeArrowheads="1"/>
          </p:cNvPicPr>
          <p:nvPr/>
        </p:nvPicPr>
        <p:blipFill>
          <a:blip r:embed="rId3"/>
          <a:srcRect/>
          <a:stretch>
            <a:fillRect/>
          </a:stretch>
        </p:blipFill>
        <p:spPr bwMode="auto">
          <a:xfrm>
            <a:off x="0" y="4662488"/>
            <a:ext cx="2895600" cy="2195512"/>
          </a:xfrm>
          <a:prstGeom prst="rect">
            <a:avLst/>
          </a:prstGeom>
          <a:noFill/>
          <a:ln w="9525">
            <a:noFill/>
            <a:miter lim="800000"/>
            <a:headEnd/>
            <a:tailEnd/>
          </a:ln>
        </p:spPr>
      </p:pic>
      <p:pic>
        <p:nvPicPr>
          <p:cNvPr id="67588" name="Picture 10" descr="DSC08949"/>
          <p:cNvPicPr>
            <a:picLocks noChangeAspect="1" noChangeArrowheads="1"/>
          </p:cNvPicPr>
          <p:nvPr/>
        </p:nvPicPr>
        <p:blipFill>
          <a:blip r:embed="rId4"/>
          <a:srcRect t="20836"/>
          <a:stretch>
            <a:fillRect/>
          </a:stretch>
        </p:blipFill>
        <p:spPr bwMode="auto">
          <a:xfrm>
            <a:off x="5622925" y="4508500"/>
            <a:ext cx="3521075" cy="234950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04131">
                                            <p:txEl>
                                              <p:pRg st="0" end="0"/>
                                            </p:txEl>
                                          </p:spTgt>
                                        </p:tgtEl>
                                        <p:attrNameLst>
                                          <p:attrName>style.visibility</p:attrName>
                                        </p:attrNameLst>
                                      </p:cBhvr>
                                      <p:to>
                                        <p:strVal val="visible"/>
                                      </p:to>
                                    </p:set>
                                    <p:anim calcmode="lin" valueType="num">
                                      <p:cBhvr additive="base">
                                        <p:cTn id="7" dur="500" fill="hold"/>
                                        <p:tgtEl>
                                          <p:spTgt spid="30413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0413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04131">
                                            <p:txEl>
                                              <p:pRg st="1" end="1"/>
                                            </p:txEl>
                                          </p:spTgt>
                                        </p:tgtEl>
                                        <p:attrNameLst>
                                          <p:attrName>style.visibility</p:attrName>
                                        </p:attrNameLst>
                                      </p:cBhvr>
                                      <p:to>
                                        <p:strVal val="visible"/>
                                      </p:to>
                                    </p:set>
                                    <p:anim calcmode="lin" valueType="num">
                                      <p:cBhvr additive="base">
                                        <p:cTn id="13" dur="500" fill="hold"/>
                                        <p:tgtEl>
                                          <p:spTgt spid="30413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0413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04131">
                                            <p:txEl>
                                              <p:pRg st="2" end="2"/>
                                            </p:txEl>
                                          </p:spTgt>
                                        </p:tgtEl>
                                        <p:attrNameLst>
                                          <p:attrName>style.visibility</p:attrName>
                                        </p:attrNameLst>
                                      </p:cBhvr>
                                      <p:to>
                                        <p:strVal val="visible"/>
                                      </p:to>
                                    </p:set>
                                    <p:anim calcmode="lin" valueType="num">
                                      <p:cBhvr additive="base">
                                        <p:cTn id="19" dur="500" fill="hold"/>
                                        <p:tgtEl>
                                          <p:spTgt spid="304131">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0413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7588"/>
                                        </p:tgtEl>
                                        <p:attrNameLst>
                                          <p:attrName>style.visibility</p:attrName>
                                        </p:attrNameLst>
                                      </p:cBhvr>
                                      <p:to>
                                        <p:strVal val="visible"/>
                                      </p:to>
                                    </p:set>
                                    <p:anim calcmode="lin" valueType="num">
                                      <p:cBhvr additive="base">
                                        <p:cTn id="25" dur="500" fill="hold"/>
                                        <p:tgtEl>
                                          <p:spTgt spid="67588"/>
                                        </p:tgtEl>
                                        <p:attrNameLst>
                                          <p:attrName>ppt_x</p:attrName>
                                        </p:attrNameLst>
                                      </p:cBhvr>
                                      <p:tavLst>
                                        <p:tav tm="0">
                                          <p:val>
                                            <p:strVal val="#ppt_x"/>
                                          </p:val>
                                        </p:tav>
                                        <p:tav tm="100000">
                                          <p:val>
                                            <p:strVal val="#ppt_x"/>
                                          </p:val>
                                        </p:tav>
                                      </p:tavLst>
                                    </p:anim>
                                    <p:anim calcmode="lin" valueType="num">
                                      <p:cBhvr additive="base">
                                        <p:cTn id="26" dur="500" fill="hold"/>
                                        <p:tgtEl>
                                          <p:spTgt spid="6758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04131">
                                            <p:txEl>
                                              <p:pRg st="3" end="3"/>
                                            </p:txEl>
                                          </p:spTgt>
                                        </p:tgtEl>
                                        <p:attrNameLst>
                                          <p:attrName>style.visibility</p:attrName>
                                        </p:attrNameLst>
                                      </p:cBhvr>
                                      <p:to>
                                        <p:strVal val="visible"/>
                                      </p:to>
                                    </p:set>
                                    <p:anim calcmode="lin" valueType="num">
                                      <p:cBhvr additive="base">
                                        <p:cTn id="31" dur="500" fill="hold"/>
                                        <p:tgtEl>
                                          <p:spTgt spid="304131">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0413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04131">
                                            <p:txEl>
                                              <p:pRg st="4" end="4"/>
                                            </p:txEl>
                                          </p:spTgt>
                                        </p:tgtEl>
                                        <p:attrNameLst>
                                          <p:attrName>style.visibility</p:attrName>
                                        </p:attrNameLst>
                                      </p:cBhvr>
                                      <p:to>
                                        <p:strVal val="visible"/>
                                      </p:to>
                                    </p:set>
                                    <p:anim calcmode="lin" valueType="num">
                                      <p:cBhvr additive="base">
                                        <p:cTn id="37" dur="500" fill="hold"/>
                                        <p:tgtEl>
                                          <p:spTgt spid="304131">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04131">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67587"/>
                                        </p:tgtEl>
                                        <p:attrNameLst>
                                          <p:attrName>style.visibility</p:attrName>
                                        </p:attrNameLst>
                                      </p:cBhvr>
                                      <p:to>
                                        <p:strVal val="visible"/>
                                      </p:to>
                                    </p:set>
                                    <p:anim calcmode="lin" valueType="num">
                                      <p:cBhvr additive="base">
                                        <p:cTn id="43" dur="500" fill="hold"/>
                                        <p:tgtEl>
                                          <p:spTgt spid="67587"/>
                                        </p:tgtEl>
                                        <p:attrNameLst>
                                          <p:attrName>ppt_x</p:attrName>
                                        </p:attrNameLst>
                                      </p:cBhvr>
                                      <p:tavLst>
                                        <p:tav tm="0">
                                          <p:val>
                                            <p:strVal val="#ppt_x"/>
                                          </p:val>
                                        </p:tav>
                                        <p:tav tm="100000">
                                          <p:val>
                                            <p:strVal val="#ppt_x"/>
                                          </p:val>
                                        </p:tav>
                                      </p:tavLst>
                                    </p:anim>
                                    <p:anim calcmode="lin" valueType="num">
                                      <p:cBhvr additive="base">
                                        <p:cTn id="44" dur="500" fill="hold"/>
                                        <p:tgtEl>
                                          <p:spTgt spid="67587"/>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04131">
                                            <p:txEl>
                                              <p:pRg st="5" end="5"/>
                                            </p:txEl>
                                          </p:spTgt>
                                        </p:tgtEl>
                                        <p:attrNameLst>
                                          <p:attrName>style.visibility</p:attrName>
                                        </p:attrNameLst>
                                      </p:cBhvr>
                                      <p:to>
                                        <p:strVal val="visible"/>
                                      </p:to>
                                    </p:set>
                                    <p:anim calcmode="lin" valueType="num">
                                      <p:cBhvr additive="base">
                                        <p:cTn id="49" dur="500" fill="hold"/>
                                        <p:tgtEl>
                                          <p:spTgt spid="304131">
                                            <p:txEl>
                                              <p:pRg st="5" end="5"/>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04131">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60417" name="Picture 3" descr="poco.010-001.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142339" name="Rectangle 2"/>
          <p:cNvSpPr>
            <a:spLocks noGrp="1" noChangeArrowheads="1"/>
          </p:cNvSpPr>
          <p:nvPr>
            <p:ph type="title"/>
          </p:nvPr>
        </p:nvSpPr>
        <p:spPr bwMode="auto"/>
        <p:txBody>
          <a:bodyPr wrap="square" lIns="91440" tIns="45720" rIns="91440" bIns="45720" numCol="1" anchorCtr="0" compatLnSpc="1">
            <a:prstTxWarp prst="textNoShape">
              <a:avLst/>
            </a:prstTxWarp>
          </a:bodyPr>
          <a:lstStyle/>
          <a:p>
            <a:pPr eaLnBrk="1" hangingPunct="1"/>
            <a:r>
              <a:rPr lang="en-US" sz="2400" cap="none" smtClean="0">
                <a:solidFill>
                  <a:srgbClr val="006666"/>
                </a:solidFill>
                <a:latin typeface="Geeza Pro Bold"/>
              </a:rPr>
              <a:t>NEEDS-DRIVEN, </a:t>
            </a:r>
            <a:br>
              <a:rPr lang="en-US" sz="2400" cap="none" smtClean="0">
                <a:solidFill>
                  <a:srgbClr val="006666"/>
                </a:solidFill>
                <a:latin typeface="Geeza Pro Bold"/>
              </a:rPr>
            </a:br>
            <a:r>
              <a:rPr lang="en-US" sz="2400" cap="none" smtClean="0">
                <a:solidFill>
                  <a:srgbClr val="006666"/>
                </a:solidFill>
                <a:latin typeface="Geeza Pro Bold"/>
              </a:rPr>
              <a:t>PERSON-CENTERED TECHNOLOGY</a:t>
            </a:r>
            <a:r>
              <a:rPr lang="en-US" sz="2600" cap="none" smtClean="0">
                <a:solidFill>
                  <a:srgbClr val="006666"/>
                </a:solidFill>
                <a:latin typeface="Geeza Pro Bold"/>
              </a:rPr>
              <a:t>  </a:t>
            </a:r>
          </a:p>
        </p:txBody>
      </p:sp>
      <p:pic>
        <p:nvPicPr>
          <p:cNvPr id="142342" name="Picture 6" descr="100_0914"/>
          <p:cNvPicPr>
            <a:picLocks noChangeAspect="1" noChangeArrowheads="1"/>
          </p:cNvPicPr>
          <p:nvPr/>
        </p:nvPicPr>
        <p:blipFill>
          <a:blip r:embed="rId3"/>
          <a:srcRect/>
          <a:stretch>
            <a:fillRect/>
          </a:stretch>
        </p:blipFill>
        <p:spPr bwMode="auto">
          <a:xfrm>
            <a:off x="576263" y="1279525"/>
            <a:ext cx="3086100" cy="2314575"/>
          </a:xfrm>
          <a:prstGeom prst="rect">
            <a:avLst/>
          </a:prstGeom>
          <a:noFill/>
          <a:ln w="9525">
            <a:noFill/>
            <a:miter lim="800000"/>
            <a:headEnd/>
            <a:tailEnd/>
          </a:ln>
        </p:spPr>
      </p:pic>
      <p:pic>
        <p:nvPicPr>
          <p:cNvPr id="142343" name="Picture 7" descr="100_1096"/>
          <p:cNvPicPr>
            <a:picLocks noChangeAspect="1" noChangeArrowheads="1"/>
          </p:cNvPicPr>
          <p:nvPr/>
        </p:nvPicPr>
        <p:blipFill>
          <a:blip r:embed="rId4"/>
          <a:srcRect/>
          <a:stretch>
            <a:fillRect/>
          </a:stretch>
        </p:blipFill>
        <p:spPr bwMode="auto">
          <a:xfrm>
            <a:off x="1457325" y="4132263"/>
            <a:ext cx="3124200" cy="2341562"/>
          </a:xfrm>
          <a:prstGeom prst="rect">
            <a:avLst/>
          </a:prstGeom>
          <a:noFill/>
          <a:ln w="9525">
            <a:noFill/>
            <a:miter lim="800000"/>
            <a:headEnd/>
            <a:tailEnd/>
          </a:ln>
        </p:spPr>
      </p:pic>
      <p:pic>
        <p:nvPicPr>
          <p:cNvPr id="142344" name="Picture 8" descr="john carew 010"/>
          <p:cNvPicPr>
            <a:picLocks noChangeAspect="1" noChangeArrowheads="1"/>
          </p:cNvPicPr>
          <p:nvPr/>
        </p:nvPicPr>
        <p:blipFill>
          <a:blip r:embed="rId5"/>
          <a:srcRect/>
          <a:stretch>
            <a:fillRect/>
          </a:stretch>
        </p:blipFill>
        <p:spPr bwMode="auto">
          <a:xfrm>
            <a:off x="6219825" y="4273550"/>
            <a:ext cx="2924175" cy="2200275"/>
          </a:xfrm>
          <a:prstGeom prst="rect">
            <a:avLst/>
          </a:prstGeom>
          <a:noFill/>
          <a:ln w="9525">
            <a:noFill/>
            <a:miter lim="800000"/>
            <a:headEnd/>
            <a:tailEnd/>
          </a:ln>
        </p:spPr>
      </p:pic>
      <p:sp>
        <p:nvSpPr>
          <p:cNvPr id="60422" name="Rectangle 2"/>
          <p:cNvSpPr>
            <a:spLocks noChangeArrowheads="1"/>
          </p:cNvSpPr>
          <p:nvPr/>
        </p:nvSpPr>
        <p:spPr bwMode="auto">
          <a:xfrm>
            <a:off x="152400" y="0"/>
            <a:ext cx="7772400" cy="990600"/>
          </a:xfrm>
          <a:prstGeom prst="rect">
            <a:avLst/>
          </a:prstGeom>
          <a:noFill/>
          <a:ln w="12700">
            <a:noFill/>
            <a:miter lim="800000"/>
            <a:headEnd/>
            <a:tailEnd/>
          </a:ln>
        </p:spPr>
        <p:txBody>
          <a:bodyPr lIns="90488" tIns="44450" rIns="90488" bIns="44450" anchor="ctr"/>
          <a:lstStyle/>
          <a:p>
            <a:r>
              <a:rPr lang="en-US" sz="2700" i="1">
                <a:solidFill>
                  <a:srgbClr val="006666"/>
                </a:solidFill>
                <a:latin typeface="Geeza Pro Bold"/>
              </a:rPr>
              <a:t>What is Cognitively Support Technology?</a:t>
            </a:r>
          </a:p>
        </p:txBody>
      </p:sp>
      <p:sp>
        <p:nvSpPr>
          <p:cNvPr id="142351" name="Rectangle 2"/>
          <p:cNvSpPr>
            <a:spLocks noChangeArrowheads="1"/>
          </p:cNvSpPr>
          <p:nvPr/>
        </p:nvSpPr>
        <p:spPr bwMode="auto">
          <a:xfrm>
            <a:off x="5257800" y="3048000"/>
            <a:ext cx="3886200" cy="685800"/>
          </a:xfrm>
          <a:prstGeom prst="rect">
            <a:avLst/>
          </a:prstGeom>
          <a:noFill/>
          <a:ln w="12700">
            <a:noFill/>
            <a:miter lim="800000"/>
            <a:headEnd/>
            <a:tailEnd/>
          </a:ln>
        </p:spPr>
        <p:txBody>
          <a:bodyPr lIns="90488" tIns="44450" rIns="90488" bIns="44450" anchor="ctr"/>
          <a:lstStyle/>
          <a:p>
            <a:r>
              <a:rPr lang="en-US" sz="2800" i="1">
                <a:solidFill>
                  <a:srgbClr val="006666"/>
                </a:solidFill>
                <a:latin typeface="Geeza Pro Bold"/>
              </a:rPr>
              <a:t>Simply, Good Design!</a:t>
            </a:r>
            <a:r>
              <a:rPr lang="en-US" sz="4000" i="1">
                <a:solidFill>
                  <a:srgbClr val="006666"/>
                </a:solidFill>
                <a:latin typeface="Geeza Pro Bold"/>
              </a:rPr>
              <a:t>  </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42342"/>
                                        </p:tgtEl>
                                        <p:attrNameLst>
                                          <p:attrName>style.visibility</p:attrName>
                                        </p:attrNameLst>
                                      </p:cBhvr>
                                      <p:to>
                                        <p:strVal val="visible"/>
                                      </p:to>
                                    </p:set>
                                    <p:animEffect transition="in" filter="fade">
                                      <p:cBhvr>
                                        <p:cTn id="7" dur="1000"/>
                                        <p:tgtEl>
                                          <p:spTgt spid="142342"/>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142343"/>
                                        </p:tgtEl>
                                        <p:attrNameLst>
                                          <p:attrName>style.visibility</p:attrName>
                                        </p:attrNameLst>
                                      </p:cBhvr>
                                      <p:to>
                                        <p:strVal val="visible"/>
                                      </p:to>
                                    </p:set>
                                    <p:animEffect transition="in" filter="fade">
                                      <p:cBhvr>
                                        <p:cTn id="11" dur="1000"/>
                                        <p:tgtEl>
                                          <p:spTgt spid="142343"/>
                                        </p:tgtEl>
                                      </p:cBhvr>
                                    </p:animEffect>
                                  </p:childTnLst>
                                </p:cTn>
                              </p:par>
                            </p:childTnLst>
                          </p:cTn>
                        </p:par>
                        <p:par>
                          <p:cTn id="12" fill="hold">
                            <p:stCondLst>
                              <p:cond delay="2000"/>
                            </p:stCondLst>
                            <p:childTnLst>
                              <p:par>
                                <p:cTn id="13" presetID="10" presetClass="entr" presetSubtype="0" fill="hold" nodeType="afterEffect">
                                  <p:stCondLst>
                                    <p:cond delay="0"/>
                                  </p:stCondLst>
                                  <p:childTnLst>
                                    <p:set>
                                      <p:cBhvr>
                                        <p:cTn id="14" dur="1" fill="hold">
                                          <p:stCondLst>
                                            <p:cond delay="0"/>
                                          </p:stCondLst>
                                        </p:cTn>
                                        <p:tgtEl>
                                          <p:spTgt spid="142344"/>
                                        </p:tgtEl>
                                        <p:attrNameLst>
                                          <p:attrName>style.visibility</p:attrName>
                                        </p:attrNameLst>
                                      </p:cBhvr>
                                      <p:to>
                                        <p:strVal val="visible"/>
                                      </p:to>
                                    </p:set>
                                    <p:animEffect transition="in" filter="fade">
                                      <p:cBhvr>
                                        <p:cTn id="15" dur="1000"/>
                                        <p:tgtEl>
                                          <p:spTgt spid="142344"/>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42339"/>
                                        </p:tgtEl>
                                        <p:attrNameLst>
                                          <p:attrName>style.visibility</p:attrName>
                                        </p:attrNameLst>
                                      </p:cBhvr>
                                      <p:to>
                                        <p:strVal val="visible"/>
                                      </p:to>
                                    </p:set>
                                    <p:animEffect transition="in" filter="fade">
                                      <p:cBhvr>
                                        <p:cTn id="20" dur="2000"/>
                                        <p:tgtEl>
                                          <p:spTgt spid="142339"/>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42351"/>
                                        </p:tgtEl>
                                        <p:attrNameLst>
                                          <p:attrName>style.visibility</p:attrName>
                                        </p:attrNameLst>
                                      </p:cBhvr>
                                      <p:to>
                                        <p:strVal val="visible"/>
                                      </p:to>
                                    </p:set>
                                    <p:animEffect transition="in" filter="fade">
                                      <p:cBhvr>
                                        <p:cTn id="25" dur="2000"/>
                                        <p:tgtEl>
                                          <p:spTgt spid="1423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2339" grpId="0"/>
      <p:bldP spid="142351" grpId="0"/>
    </p:bldLst>
  </p:timing>
</p:sld>
</file>

<file path=ppt/slides/slide9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1441" name="Rectangle 3"/>
          <p:cNvSpPr>
            <a:spLocks noChangeArrowheads="1"/>
          </p:cNvSpPr>
          <p:nvPr/>
        </p:nvSpPr>
        <p:spPr bwMode="auto">
          <a:xfrm>
            <a:off x="0" y="7938"/>
            <a:ext cx="9296400" cy="533400"/>
          </a:xfrm>
          <a:prstGeom prst="rect">
            <a:avLst/>
          </a:prstGeom>
          <a:noFill/>
          <a:ln w="12700">
            <a:noFill/>
            <a:miter lim="800000"/>
            <a:headEnd/>
            <a:tailEnd/>
          </a:ln>
        </p:spPr>
        <p:txBody>
          <a:bodyPr lIns="90488" tIns="44450" rIns="90488" bIns="44450" anchor="ctr"/>
          <a:lstStyle/>
          <a:p>
            <a:r>
              <a:rPr lang="en-US" sz="2700" i="1">
                <a:solidFill>
                  <a:srgbClr val="008080"/>
                </a:solidFill>
                <a:latin typeface="Geeza Pro Bold"/>
              </a:rPr>
              <a:t>Prompting Technologies for Task Support</a:t>
            </a:r>
          </a:p>
        </p:txBody>
      </p:sp>
      <p:pic>
        <p:nvPicPr>
          <p:cNvPr id="61442" name="Picture 10"/>
          <p:cNvPicPr>
            <a:picLocks noChangeAspect="1" noChangeArrowheads="1"/>
          </p:cNvPicPr>
          <p:nvPr/>
        </p:nvPicPr>
        <p:blipFill>
          <a:blip r:embed="rId2"/>
          <a:srcRect/>
          <a:stretch>
            <a:fillRect/>
          </a:stretch>
        </p:blipFill>
        <p:spPr bwMode="auto">
          <a:xfrm>
            <a:off x="406400" y="990600"/>
            <a:ext cx="7515225" cy="5057775"/>
          </a:xfrm>
          <a:prstGeom prst="rect">
            <a:avLst/>
          </a:prstGeom>
          <a:noFill/>
          <a:ln w="12700" algn="ctr">
            <a:noFill/>
            <a:miter lim="800000"/>
            <a:headEnd/>
            <a:tailEnd/>
          </a:ln>
        </p:spPr>
      </p:pic>
      <p:sp>
        <p:nvSpPr>
          <p:cNvPr id="61443" name="Rectangle 11"/>
          <p:cNvSpPr>
            <a:spLocks noChangeArrowheads="1"/>
          </p:cNvSpPr>
          <p:nvPr/>
        </p:nvSpPr>
        <p:spPr bwMode="auto">
          <a:xfrm>
            <a:off x="228600" y="6516688"/>
            <a:ext cx="7489825" cy="341312"/>
          </a:xfrm>
          <a:prstGeom prst="rect">
            <a:avLst/>
          </a:prstGeom>
          <a:noFill/>
          <a:ln w="12700">
            <a:noFill/>
            <a:miter lim="800000"/>
            <a:headEnd/>
            <a:tailEnd/>
          </a:ln>
        </p:spPr>
        <p:txBody>
          <a:bodyPr lIns="90488" tIns="44450" rIns="90488" bIns="44450"/>
          <a:lstStyle/>
          <a:p>
            <a:pPr>
              <a:lnSpc>
                <a:spcPct val="90000"/>
              </a:lnSpc>
            </a:pPr>
            <a:r>
              <a:rPr lang="en-US" sz="1900">
                <a:solidFill>
                  <a:srgbClr val="0E6C92"/>
                </a:solidFill>
                <a:latin typeface="JuniusModern"/>
              </a:rPr>
              <a:t>Endeavor Desktop Environment – Task Prompter</a:t>
            </a:r>
          </a:p>
        </p:txBody>
      </p:sp>
    </p:spTree>
  </p:cSld>
  <p:clrMapOvr>
    <a:masterClrMapping/>
  </p:clrMapOvr>
  <p:transition/>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pic>
        <p:nvPicPr>
          <p:cNvPr id="3076" name="Picture 3" descr="poco.010-001.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1029" name="Rectangle 2"/>
          <p:cNvSpPr>
            <a:spLocks noGrp="1" noChangeArrowheads="1"/>
          </p:cNvSpPr>
          <p:nvPr>
            <p:ph type="title"/>
          </p:nvPr>
        </p:nvSpPr>
        <p:spPr/>
        <p:txBody>
          <a:bodyPr/>
          <a:lstStyle/>
          <a:p>
            <a:pPr eaLnBrk="1" fontAlgn="auto" hangingPunct="1">
              <a:spcAft>
                <a:spcPts val="0"/>
              </a:spcAft>
              <a:defRPr/>
            </a:pPr>
            <a:r>
              <a:rPr lang="en-US" sz="3200" smtClean="0">
                <a:solidFill>
                  <a:srgbClr val="006666"/>
                </a:solidFill>
                <a:latin typeface="Geeza Pro Bold"/>
              </a:rPr>
              <a:t>Prompting on Mobile Devices</a:t>
            </a:r>
          </a:p>
        </p:txBody>
      </p:sp>
      <p:sp>
        <p:nvSpPr>
          <p:cNvPr id="3078" name="Rectangle 3"/>
          <p:cNvSpPr>
            <a:spLocks noGrp="1" noChangeArrowheads="1"/>
          </p:cNvSpPr>
          <p:nvPr>
            <p:ph sz="quarter" idx="1"/>
          </p:nvPr>
        </p:nvSpPr>
        <p:spPr>
          <a:xfrm>
            <a:off x="457200" y="1600200"/>
            <a:ext cx="7910513" cy="1163638"/>
          </a:xfrm>
        </p:spPr>
        <p:txBody>
          <a:bodyPr/>
          <a:lstStyle/>
          <a:p>
            <a:pPr eaLnBrk="1" hangingPunct="1">
              <a:buFontTx/>
              <a:buNone/>
            </a:pPr>
            <a:r>
              <a:rPr lang="en-US" sz="2000" smtClean="0">
                <a:solidFill>
                  <a:srgbClr val="006666"/>
                </a:solidFill>
                <a:latin typeface="JuniusModern"/>
              </a:rPr>
              <a:t>Personalized task prompting on a PDA using customizable </a:t>
            </a:r>
          </a:p>
          <a:p>
            <a:pPr eaLnBrk="1" hangingPunct="1">
              <a:buFontTx/>
              <a:buNone/>
            </a:pPr>
            <a:r>
              <a:rPr lang="en-US" sz="2000" smtClean="0">
                <a:solidFill>
                  <a:srgbClr val="006666"/>
                </a:solidFill>
                <a:latin typeface="JuniusModern"/>
              </a:rPr>
              <a:t>visual and auditory step-by-step instructions with pictures or video.</a:t>
            </a:r>
          </a:p>
          <a:p>
            <a:pPr eaLnBrk="1" hangingPunct="1">
              <a:buFontTx/>
              <a:buNone/>
            </a:pPr>
            <a:endParaRPr lang="en-US" smtClean="0">
              <a:solidFill>
                <a:srgbClr val="006666"/>
              </a:solidFill>
              <a:latin typeface="JuniusModern"/>
            </a:endParaRPr>
          </a:p>
        </p:txBody>
      </p:sp>
      <p:grpSp>
        <p:nvGrpSpPr>
          <p:cNvPr id="2" name="Group 4"/>
          <p:cNvGrpSpPr>
            <a:grpSpLocks/>
          </p:cNvGrpSpPr>
          <p:nvPr/>
        </p:nvGrpSpPr>
        <p:grpSpPr bwMode="auto">
          <a:xfrm>
            <a:off x="533400" y="2590800"/>
            <a:ext cx="2209800" cy="3632200"/>
            <a:chOff x="1440" y="1200"/>
            <a:chExt cx="1509" cy="2624"/>
          </a:xfrm>
        </p:grpSpPr>
        <p:pic>
          <p:nvPicPr>
            <p:cNvPr id="3085" name="Picture 5" descr="_axim_va_next"/>
            <p:cNvPicPr>
              <a:picLocks noChangeAspect="1" noChangeArrowheads="1"/>
            </p:cNvPicPr>
            <p:nvPr/>
          </p:nvPicPr>
          <p:blipFill>
            <a:blip r:embed="rId4"/>
            <a:srcRect/>
            <a:stretch>
              <a:fillRect/>
            </a:stretch>
          </p:blipFill>
          <p:spPr bwMode="auto">
            <a:xfrm>
              <a:off x="1440" y="1200"/>
              <a:ext cx="1509" cy="2624"/>
            </a:xfrm>
            <a:prstGeom prst="rect">
              <a:avLst/>
            </a:prstGeom>
            <a:noFill/>
            <a:ln w="9525">
              <a:noFill/>
              <a:miter lim="800000"/>
              <a:headEnd/>
              <a:tailEnd/>
            </a:ln>
          </p:spPr>
        </p:pic>
        <p:graphicFrame>
          <p:nvGraphicFramePr>
            <p:cNvPr id="3075" name="Object 6"/>
            <p:cNvGraphicFramePr>
              <a:graphicFrameLocks noChangeAspect="1"/>
            </p:cNvGraphicFramePr>
            <p:nvPr/>
          </p:nvGraphicFramePr>
          <p:xfrm>
            <a:off x="1680" y="1440"/>
            <a:ext cx="1008" cy="1344"/>
          </p:xfrm>
          <a:graphic>
            <a:graphicData uri="http://schemas.openxmlformats.org/presentationml/2006/ole">
              <p:oleObj spid="_x0000_s132099" name="Document" r:id="rId5" imgW="1581120" imgH="2228760" progId="Word.Document.8">
                <p:embed/>
              </p:oleObj>
            </a:graphicData>
          </a:graphic>
        </p:graphicFrame>
      </p:grpSp>
      <p:grpSp>
        <p:nvGrpSpPr>
          <p:cNvPr id="3" name="Group 7"/>
          <p:cNvGrpSpPr>
            <a:grpSpLocks/>
          </p:cNvGrpSpPr>
          <p:nvPr/>
        </p:nvGrpSpPr>
        <p:grpSpPr bwMode="auto">
          <a:xfrm>
            <a:off x="6019800" y="2590800"/>
            <a:ext cx="2209800" cy="3784600"/>
            <a:chOff x="3600" y="1296"/>
            <a:chExt cx="1509" cy="2624"/>
          </a:xfrm>
        </p:grpSpPr>
        <p:pic>
          <p:nvPicPr>
            <p:cNvPr id="3084" name="Picture 8" descr="_axim_va_next"/>
            <p:cNvPicPr>
              <a:picLocks noChangeAspect="1" noChangeArrowheads="1"/>
            </p:cNvPicPr>
            <p:nvPr/>
          </p:nvPicPr>
          <p:blipFill>
            <a:blip r:embed="rId4"/>
            <a:srcRect/>
            <a:stretch>
              <a:fillRect/>
            </a:stretch>
          </p:blipFill>
          <p:spPr bwMode="auto">
            <a:xfrm>
              <a:off x="3600" y="1296"/>
              <a:ext cx="1509" cy="2624"/>
            </a:xfrm>
            <a:prstGeom prst="rect">
              <a:avLst/>
            </a:prstGeom>
            <a:noFill/>
            <a:ln w="9525">
              <a:noFill/>
              <a:miter lim="800000"/>
              <a:headEnd/>
              <a:tailEnd/>
            </a:ln>
          </p:spPr>
        </p:pic>
        <p:graphicFrame>
          <p:nvGraphicFramePr>
            <p:cNvPr id="3074" name="Object 9"/>
            <p:cNvGraphicFramePr>
              <a:graphicFrameLocks noChangeAspect="1"/>
            </p:cNvGraphicFramePr>
            <p:nvPr/>
          </p:nvGraphicFramePr>
          <p:xfrm>
            <a:off x="3840" y="1536"/>
            <a:ext cx="1056" cy="1344"/>
          </p:xfrm>
          <a:graphic>
            <a:graphicData uri="http://schemas.openxmlformats.org/presentationml/2006/ole">
              <p:oleObj spid="_x0000_s132098" name="Document" r:id="rId6" imgW="1733400" imgH="2076120" progId="Word.Document.8">
                <p:embed/>
              </p:oleObj>
            </a:graphicData>
          </a:graphic>
        </p:graphicFrame>
      </p:grpSp>
      <p:pic>
        <p:nvPicPr>
          <p:cNvPr id="3081" name="Picture 10" descr="Fis9064-003"/>
          <p:cNvPicPr>
            <a:picLocks noChangeAspect="1" noChangeArrowheads="1"/>
          </p:cNvPicPr>
          <p:nvPr/>
        </p:nvPicPr>
        <p:blipFill>
          <a:blip r:embed="rId7"/>
          <a:srcRect/>
          <a:stretch>
            <a:fillRect/>
          </a:stretch>
        </p:blipFill>
        <p:spPr bwMode="auto">
          <a:xfrm>
            <a:off x="3048000" y="2362200"/>
            <a:ext cx="2749550" cy="4068763"/>
          </a:xfrm>
          <a:prstGeom prst="rect">
            <a:avLst/>
          </a:prstGeom>
          <a:noFill/>
          <a:ln w="28575">
            <a:solidFill>
              <a:srgbClr val="0000FF"/>
            </a:solidFill>
            <a:miter lim="800000"/>
            <a:headEnd/>
            <a:tailEnd/>
          </a:ln>
        </p:spPr>
      </p:pic>
      <p:sp>
        <p:nvSpPr>
          <p:cNvPr id="3082" name="Rectangle 15"/>
          <p:cNvSpPr>
            <a:spLocks noChangeArrowheads="1"/>
          </p:cNvSpPr>
          <p:nvPr/>
        </p:nvSpPr>
        <p:spPr bwMode="auto">
          <a:xfrm>
            <a:off x="7959725" y="0"/>
            <a:ext cx="1184275" cy="363538"/>
          </a:xfrm>
          <a:prstGeom prst="rect">
            <a:avLst/>
          </a:prstGeom>
          <a:noFill/>
          <a:ln w="12700" algn="ctr">
            <a:noFill/>
            <a:miter lim="800000"/>
            <a:headEnd/>
            <a:tailEnd/>
          </a:ln>
        </p:spPr>
        <p:txBody>
          <a:bodyPr wrap="none" lIns="90488" tIns="44450" rIns="90488" bIns="44450">
            <a:spAutoFit/>
          </a:bodyPr>
          <a:lstStyle/>
          <a:p>
            <a:pPr marL="342900" indent="-342900"/>
            <a:r>
              <a:rPr lang="en-US" i="1" u="sng">
                <a:solidFill>
                  <a:srgbClr val="808080"/>
                </a:solidFill>
              </a:rPr>
              <a:t>Available</a:t>
            </a:r>
          </a:p>
        </p:txBody>
      </p:sp>
      <p:sp>
        <p:nvSpPr>
          <p:cNvPr id="3083" name="Rectangle 16"/>
          <p:cNvSpPr>
            <a:spLocks noChangeArrowheads="1"/>
          </p:cNvSpPr>
          <p:nvPr/>
        </p:nvSpPr>
        <p:spPr bwMode="auto">
          <a:xfrm>
            <a:off x="228600" y="6516688"/>
            <a:ext cx="7489825" cy="341312"/>
          </a:xfrm>
          <a:prstGeom prst="rect">
            <a:avLst/>
          </a:prstGeom>
          <a:noFill/>
          <a:ln w="12700">
            <a:noFill/>
            <a:miter lim="800000"/>
            <a:headEnd/>
            <a:tailEnd/>
          </a:ln>
        </p:spPr>
        <p:txBody>
          <a:bodyPr lIns="90488" tIns="44450" rIns="90488" bIns="44450"/>
          <a:lstStyle/>
          <a:p>
            <a:pPr>
              <a:lnSpc>
                <a:spcPct val="90000"/>
              </a:lnSpc>
            </a:pPr>
            <a:r>
              <a:rPr lang="en-US" sz="1900">
                <a:solidFill>
                  <a:srgbClr val="0E6C92"/>
                </a:solidFill>
                <a:latin typeface="JuniusModern"/>
              </a:rPr>
              <a:t>Visual Assistant – Mobile Device Task Prompter</a:t>
            </a:r>
          </a:p>
        </p:txBody>
      </p:sp>
    </p:spTree>
  </p:cSld>
  <p:clrMapOvr>
    <a:masterClrMapping/>
  </p:clrMapOvr>
  <p:transition spd="slow">
    <p:zoom/>
  </p:transition>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64513" name="Picture 3" descr="poco.010-001.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43011" name="Rectangle 3"/>
          <p:cNvSpPr>
            <a:spLocks noGrp="1" noChangeArrowheads="1"/>
          </p:cNvSpPr>
          <p:nvPr>
            <p:ph type="title"/>
          </p:nvPr>
        </p:nvSpPr>
        <p:spPr/>
        <p:txBody>
          <a:bodyPr/>
          <a:lstStyle/>
          <a:p>
            <a:pPr eaLnBrk="1" fontAlgn="auto" hangingPunct="1">
              <a:spcAft>
                <a:spcPts val="0"/>
              </a:spcAft>
              <a:defRPr/>
            </a:pPr>
            <a:r>
              <a:rPr lang="en-US" sz="2700" smtClean="0">
                <a:solidFill>
                  <a:srgbClr val="006666"/>
                </a:solidFill>
                <a:latin typeface="Geeza Pro Bold"/>
              </a:rPr>
              <a:t>Visual Communication Tools</a:t>
            </a:r>
          </a:p>
        </p:txBody>
      </p:sp>
      <p:sp>
        <p:nvSpPr>
          <p:cNvPr id="64515" name="Rectangle 4"/>
          <p:cNvSpPr>
            <a:spLocks noGrp="1" noChangeArrowheads="1"/>
          </p:cNvSpPr>
          <p:nvPr>
            <p:ph sz="quarter" idx="1"/>
          </p:nvPr>
        </p:nvSpPr>
        <p:spPr>
          <a:xfrm>
            <a:off x="381000" y="801688"/>
            <a:ext cx="7467600" cy="685800"/>
          </a:xfrm>
        </p:spPr>
        <p:txBody>
          <a:bodyPr/>
          <a:lstStyle/>
          <a:p>
            <a:pPr marL="0" indent="0" eaLnBrk="1" hangingPunct="1">
              <a:buFontTx/>
              <a:buNone/>
            </a:pPr>
            <a:r>
              <a:rPr lang="en-US" sz="2000" b="1" smtClean="0">
                <a:solidFill>
                  <a:srgbClr val="0E6C92"/>
                </a:solidFill>
                <a:latin typeface="JuniusModern"/>
              </a:rPr>
              <a:t>Cognitively accessible </a:t>
            </a:r>
            <a:r>
              <a:rPr lang="en-US" sz="2000" b="1" smtClean="0">
                <a:solidFill>
                  <a:srgbClr val="0E6C92"/>
                </a:solidFill>
              </a:rPr>
              <a:t>“</a:t>
            </a:r>
            <a:r>
              <a:rPr lang="en-US" sz="2000" b="1" smtClean="0">
                <a:solidFill>
                  <a:srgbClr val="0E6C92"/>
                </a:solidFill>
                <a:latin typeface="JuniusModern"/>
              </a:rPr>
              <a:t>Skype</a:t>
            </a:r>
            <a:r>
              <a:rPr lang="en-US" sz="2000" b="1" smtClean="0">
                <a:solidFill>
                  <a:srgbClr val="0E6C92"/>
                </a:solidFill>
              </a:rPr>
              <a:t>”</a:t>
            </a:r>
            <a:r>
              <a:rPr lang="en-US" sz="2000" b="1" smtClean="0">
                <a:solidFill>
                  <a:srgbClr val="0E6C92"/>
                </a:solidFill>
                <a:latin typeface="JuniusModern"/>
              </a:rPr>
              <a:t> for desktop communication, picture-based cell-phone for mobile communication.</a:t>
            </a:r>
          </a:p>
          <a:p>
            <a:pPr marL="0" indent="0" eaLnBrk="1" hangingPunct="1">
              <a:buFontTx/>
              <a:buNone/>
            </a:pPr>
            <a:endParaRPr lang="en-US" sz="2000" b="1" smtClean="0">
              <a:solidFill>
                <a:srgbClr val="0E6C92"/>
              </a:solidFill>
            </a:endParaRPr>
          </a:p>
        </p:txBody>
      </p:sp>
      <p:sp>
        <p:nvSpPr>
          <p:cNvPr id="174085" name="Rectangle 5"/>
          <p:cNvSpPr>
            <a:spLocks noChangeArrowheads="1"/>
          </p:cNvSpPr>
          <p:nvPr/>
        </p:nvSpPr>
        <p:spPr bwMode="auto">
          <a:xfrm>
            <a:off x="3429000" y="1905000"/>
            <a:ext cx="9144000" cy="0"/>
          </a:xfrm>
          <a:prstGeom prst="rect">
            <a:avLst/>
          </a:prstGeom>
          <a:noFill/>
          <a:ln w="12700">
            <a:noFill/>
            <a:miter lim="800000"/>
            <a:headEnd/>
            <a:tailEnd/>
          </a:ln>
        </p:spPr>
        <p:txBody>
          <a:bodyPr>
            <a:spAutoFit/>
          </a:bodyPr>
          <a:lstStyle/>
          <a:p>
            <a:endParaRPr lang="en-US">
              <a:latin typeface="Century Schoolbook" pitchFamily="18" charset="0"/>
            </a:endParaRPr>
          </a:p>
        </p:txBody>
      </p:sp>
      <p:sp>
        <p:nvSpPr>
          <p:cNvPr id="64517" name="Rectangle 6"/>
          <p:cNvSpPr>
            <a:spLocks noChangeArrowheads="1"/>
          </p:cNvSpPr>
          <p:nvPr/>
        </p:nvSpPr>
        <p:spPr bwMode="auto">
          <a:xfrm>
            <a:off x="7959725" y="0"/>
            <a:ext cx="1184275" cy="363538"/>
          </a:xfrm>
          <a:prstGeom prst="rect">
            <a:avLst/>
          </a:prstGeom>
          <a:noFill/>
          <a:ln w="12700" algn="ctr">
            <a:noFill/>
            <a:miter lim="800000"/>
            <a:headEnd/>
            <a:tailEnd/>
          </a:ln>
        </p:spPr>
        <p:txBody>
          <a:bodyPr wrap="none" lIns="90488" tIns="44450" rIns="90488" bIns="44450">
            <a:spAutoFit/>
          </a:bodyPr>
          <a:lstStyle/>
          <a:p>
            <a:pPr marL="342900" indent="-342900"/>
            <a:r>
              <a:rPr lang="en-US" i="1" u="sng">
                <a:solidFill>
                  <a:schemeClr val="bg2"/>
                </a:solidFill>
              </a:rPr>
              <a:t>Available</a:t>
            </a:r>
          </a:p>
        </p:txBody>
      </p:sp>
      <p:pic>
        <p:nvPicPr>
          <p:cNvPr id="64518" name="Picture 7" descr="Pocket ACE"/>
          <p:cNvPicPr>
            <a:picLocks noChangeAspect="1" noChangeArrowheads="1"/>
          </p:cNvPicPr>
          <p:nvPr/>
        </p:nvPicPr>
        <p:blipFill>
          <a:blip r:embed="rId3"/>
          <a:srcRect/>
          <a:stretch>
            <a:fillRect/>
          </a:stretch>
        </p:blipFill>
        <p:spPr bwMode="auto">
          <a:xfrm>
            <a:off x="7162800" y="2286000"/>
            <a:ext cx="1508125" cy="2819400"/>
          </a:xfrm>
          <a:prstGeom prst="rect">
            <a:avLst/>
          </a:prstGeom>
          <a:noFill/>
          <a:ln w="9525">
            <a:noFill/>
            <a:miter lim="800000"/>
            <a:headEnd/>
            <a:tailEnd/>
          </a:ln>
        </p:spPr>
      </p:pic>
      <p:pic>
        <p:nvPicPr>
          <p:cNvPr id="64519" name="Picture 8"/>
          <p:cNvPicPr>
            <a:picLocks noChangeAspect="1" noChangeArrowheads="1"/>
          </p:cNvPicPr>
          <p:nvPr/>
        </p:nvPicPr>
        <p:blipFill>
          <a:blip r:embed="rId4"/>
          <a:srcRect/>
          <a:stretch>
            <a:fillRect/>
          </a:stretch>
        </p:blipFill>
        <p:spPr bwMode="auto">
          <a:xfrm>
            <a:off x="304800" y="1600200"/>
            <a:ext cx="6324600" cy="4205288"/>
          </a:xfrm>
          <a:prstGeom prst="rect">
            <a:avLst/>
          </a:prstGeom>
          <a:noFill/>
          <a:ln w="12700" algn="ctr">
            <a:noFill/>
            <a:miter lim="800000"/>
            <a:headEnd/>
            <a:tailEnd/>
          </a:ln>
        </p:spPr>
      </p:pic>
      <p:pic>
        <p:nvPicPr>
          <p:cNvPr id="64520" name="Picture 9" descr="va-screen-01"/>
          <p:cNvPicPr>
            <a:picLocks noChangeAspect="1" noChangeArrowheads="1"/>
          </p:cNvPicPr>
          <p:nvPr/>
        </p:nvPicPr>
        <p:blipFill>
          <a:blip r:embed="rId5"/>
          <a:srcRect/>
          <a:stretch>
            <a:fillRect/>
          </a:stretch>
        </p:blipFill>
        <p:spPr bwMode="auto">
          <a:xfrm>
            <a:off x="381000" y="1905000"/>
            <a:ext cx="6096000" cy="3787775"/>
          </a:xfrm>
          <a:prstGeom prst="rect">
            <a:avLst/>
          </a:prstGeom>
          <a:noFill/>
          <a:ln w="9525">
            <a:noFill/>
            <a:miter lim="800000"/>
            <a:headEnd/>
            <a:tailEnd/>
          </a:ln>
        </p:spPr>
      </p:pic>
      <p:sp>
        <p:nvSpPr>
          <p:cNvPr id="64521" name="Rectangle 10"/>
          <p:cNvSpPr>
            <a:spLocks noChangeArrowheads="1"/>
          </p:cNvSpPr>
          <p:nvPr/>
        </p:nvSpPr>
        <p:spPr bwMode="auto">
          <a:xfrm>
            <a:off x="2133600" y="6400800"/>
            <a:ext cx="5638800" cy="228600"/>
          </a:xfrm>
          <a:prstGeom prst="rect">
            <a:avLst/>
          </a:prstGeom>
          <a:noFill/>
          <a:ln w="12700">
            <a:noFill/>
            <a:miter lim="800000"/>
            <a:headEnd/>
            <a:tailEnd/>
          </a:ln>
        </p:spPr>
        <p:txBody>
          <a:bodyPr lIns="90488" tIns="44450" rIns="90488" bIns="44450"/>
          <a:lstStyle/>
          <a:p>
            <a:r>
              <a:rPr lang="en-US" sz="1600" i="1">
                <a:solidFill>
                  <a:srgbClr val="0E6C92"/>
                </a:solidFill>
                <a:latin typeface="JuniusModern"/>
              </a:rPr>
              <a:t>Visual ACE </a:t>
            </a:r>
            <a:r>
              <a:rPr lang="en-US" sz="1600" i="1">
                <a:solidFill>
                  <a:srgbClr val="0E6C92"/>
                </a:solidFill>
                <a:latin typeface="Times New Roman" pitchFamily="18" charset="0"/>
              </a:rPr>
              <a:t>–</a:t>
            </a:r>
            <a:r>
              <a:rPr lang="en-US" sz="1600" i="1">
                <a:solidFill>
                  <a:srgbClr val="0E6C92"/>
                </a:solidFill>
                <a:latin typeface="JuniusModern"/>
              </a:rPr>
              <a:t> Developed in collaboration with Imagine!</a:t>
            </a:r>
          </a:p>
          <a:p>
            <a:endParaRPr lang="en-US" sz="1600" i="1">
              <a:solidFill>
                <a:srgbClr val="0E6C92"/>
              </a:solidFill>
              <a:latin typeface="Times New Roman" pitchFamily="18" charset="0"/>
            </a:endParaRPr>
          </a:p>
        </p:txBody>
      </p:sp>
      <p:pic>
        <p:nvPicPr>
          <p:cNvPr id="64522" name="Picture 11"/>
          <p:cNvPicPr>
            <a:picLocks noChangeAspect="1" noChangeArrowheads="1"/>
          </p:cNvPicPr>
          <p:nvPr/>
        </p:nvPicPr>
        <p:blipFill>
          <a:blip r:embed="rId6"/>
          <a:srcRect/>
          <a:stretch>
            <a:fillRect/>
          </a:stretch>
        </p:blipFill>
        <p:spPr bwMode="auto">
          <a:xfrm>
            <a:off x="228600" y="5943600"/>
            <a:ext cx="1828800" cy="733425"/>
          </a:xfrm>
          <a:prstGeom prst="rect">
            <a:avLst/>
          </a:prstGeom>
          <a:noFill/>
          <a:ln w="12700" algn="ctr">
            <a:noFill/>
            <a:miter lim="800000"/>
            <a:headEnd/>
            <a:tailEnd/>
          </a:ln>
        </p:spPr>
      </p:pic>
      <p:sp>
        <p:nvSpPr>
          <p:cNvPr id="64523" name="Rectangle 12"/>
          <p:cNvSpPr>
            <a:spLocks noChangeArrowheads="1"/>
          </p:cNvSpPr>
          <p:nvPr/>
        </p:nvSpPr>
        <p:spPr bwMode="auto">
          <a:xfrm>
            <a:off x="2133600" y="6096000"/>
            <a:ext cx="6248400" cy="228600"/>
          </a:xfrm>
          <a:prstGeom prst="rect">
            <a:avLst/>
          </a:prstGeom>
          <a:noFill/>
          <a:ln w="12700">
            <a:noFill/>
            <a:miter lim="800000"/>
            <a:headEnd/>
            <a:tailEnd/>
          </a:ln>
        </p:spPr>
        <p:txBody>
          <a:bodyPr lIns="90488" tIns="44450" rIns="90488" bIns="44450"/>
          <a:lstStyle/>
          <a:p>
            <a:r>
              <a:rPr lang="en-US" sz="1600" i="1">
                <a:solidFill>
                  <a:srgbClr val="0E6C92"/>
                </a:solidFill>
                <a:latin typeface="JuniusModern"/>
              </a:rPr>
              <a:t>Pocket ACE </a:t>
            </a:r>
            <a:r>
              <a:rPr lang="en-US" sz="1600" i="1">
                <a:solidFill>
                  <a:srgbClr val="0E6C92"/>
                </a:solidFill>
                <a:latin typeface="Times New Roman" pitchFamily="18" charset="0"/>
              </a:rPr>
              <a:t>–</a:t>
            </a:r>
            <a:r>
              <a:rPr lang="en-US" sz="1600" i="1">
                <a:solidFill>
                  <a:srgbClr val="0E6C92"/>
                </a:solidFill>
                <a:latin typeface="JuniusModern"/>
              </a:rPr>
              <a:t> Developed in collaboration with Univ of Kansas</a:t>
            </a:r>
          </a:p>
          <a:p>
            <a:endParaRPr lang="en-US" sz="1600" i="1">
              <a:solidFill>
                <a:srgbClr val="0E6C92"/>
              </a:solidFill>
              <a:latin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nodePh="1">
                                  <p:stCondLst>
                                    <p:cond delay="0"/>
                                  </p:stCondLst>
                                  <p:endCondLst>
                                    <p:cond evt="begin" delay="0">
                                      <p:tn val="5"/>
                                    </p:cond>
                                  </p:endCondLst>
                                  <p:childTnLst>
                                    <p:set>
                                      <p:cBhvr>
                                        <p:cTn id="6" dur="1" fill="hold">
                                          <p:stCondLst>
                                            <p:cond delay="0"/>
                                          </p:stCondLst>
                                        </p:cTn>
                                        <p:tgtEl>
                                          <p:spTgt spid="174085"/>
                                        </p:tgtEl>
                                        <p:attrNameLst>
                                          <p:attrName>style.visibility</p:attrName>
                                        </p:attrNameLst>
                                      </p:cBhvr>
                                      <p:to>
                                        <p:strVal val="visible"/>
                                      </p:to>
                                    </p:set>
                                    <p:animEffect transition="in" filter="fade">
                                      <p:cBhvr>
                                        <p:cTn id="7" dur="2000"/>
                                        <p:tgtEl>
                                          <p:spTgt spid="1740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085" grpId="0" animBg="1"/>
    </p:bldLst>
  </p:timing>
</p:sld>
</file>

<file path=ppt/slides/slide9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lstStyle/>
          <a:p>
            <a:pPr eaLnBrk="1" fontAlgn="auto" hangingPunct="1">
              <a:spcAft>
                <a:spcPts val="0"/>
              </a:spcAft>
              <a:defRPr/>
            </a:pPr>
            <a:r>
              <a:rPr lang="en-US" smtClean="0"/>
              <a:t>Operational</a:t>
            </a:r>
          </a:p>
        </p:txBody>
      </p:sp>
      <p:sp>
        <p:nvSpPr>
          <p:cNvPr id="310275" name="Rectangle 3"/>
          <p:cNvSpPr>
            <a:spLocks noGrp="1" noChangeArrowheads="1"/>
          </p:cNvSpPr>
          <p:nvPr>
            <p:ph sz="quarter" idx="1"/>
          </p:nvPr>
        </p:nvSpPr>
        <p:spPr>
          <a:xfrm>
            <a:off x="457200" y="1600200"/>
            <a:ext cx="7467600" cy="4873625"/>
          </a:xfrm>
        </p:spPr>
        <p:txBody>
          <a:bodyPr/>
          <a:lstStyle/>
          <a:p>
            <a:pPr eaLnBrk="1" hangingPunct="1"/>
            <a:r>
              <a:rPr lang="en-US" sz="2800" smtClean="0"/>
              <a:t>SaaS Model</a:t>
            </a:r>
          </a:p>
          <a:p>
            <a:pPr lvl="1" eaLnBrk="1" hangingPunct="1"/>
            <a:r>
              <a:rPr lang="en-US" sz="2400" smtClean="0"/>
              <a:t>Management Interface -Browser Based</a:t>
            </a:r>
          </a:p>
          <a:p>
            <a:pPr lvl="1" eaLnBrk="1" hangingPunct="1"/>
            <a:r>
              <a:rPr lang="en-US" sz="2400" smtClean="0"/>
              <a:t>Employee Time Tracking</a:t>
            </a:r>
          </a:p>
          <a:p>
            <a:pPr lvl="1" eaLnBrk="1" hangingPunct="1"/>
            <a:r>
              <a:rPr lang="en-US" sz="2400" smtClean="0"/>
              <a:t>DSP Interface - Browser Based </a:t>
            </a:r>
          </a:p>
          <a:p>
            <a:pPr lvl="1" eaLnBrk="1" hangingPunct="1"/>
            <a:r>
              <a:rPr lang="en-US" sz="2400" smtClean="0"/>
              <a:t>Automate Documentation</a:t>
            </a:r>
          </a:p>
          <a:p>
            <a:pPr lvl="2" eaLnBrk="1" hangingPunct="1"/>
            <a:r>
              <a:rPr lang="en-US" sz="2000" smtClean="0"/>
              <a:t>Incident Trending</a:t>
            </a:r>
          </a:p>
          <a:p>
            <a:pPr lvl="2" eaLnBrk="1" hangingPunct="1"/>
            <a:r>
              <a:rPr lang="en-US" sz="2000" smtClean="0"/>
              <a:t>Care Plans</a:t>
            </a:r>
          </a:p>
          <a:p>
            <a:pPr lvl="2" eaLnBrk="1" hangingPunct="1"/>
            <a:r>
              <a:rPr lang="en-US" sz="2000" smtClean="0"/>
              <a:t>Billing/Utilization </a:t>
            </a:r>
          </a:p>
          <a:p>
            <a:pPr lvl="1" eaLnBrk="1" hangingPunct="1"/>
            <a:r>
              <a:rPr lang="en-US" sz="2400" smtClean="0"/>
              <a:t>Multiple Platform Integration</a:t>
            </a:r>
          </a:p>
          <a:p>
            <a:pPr lvl="1" eaLnBrk="1" hangingPunct="1"/>
            <a:r>
              <a:rPr lang="en-US" sz="2400" smtClean="0"/>
              <a:t>LMS</a:t>
            </a:r>
          </a:p>
          <a:p>
            <a:pPr lvl="1" eaLnBrk="1" hangingPunct="1"/>
            <a:r>
              <a:rPr lang="en-US" sz="2400" smtClean="0"/>
              <a:t>Family  Access/Portal </a:t>
            </a:r>
          </a:p>
          <a:p>
            <a:pPr lvl="1" eaLnBrk="1" hangingPunct="1"/>
            <a:endParaRPr lang="en-US" sz="2400" smtClean="0"/>
          </a:p>
        </p:txBody>
      </p:sp>
      <p:pic>
        <p:nvPicPr>
          <p:cNvPr id="65539" name="Picture 4" descr="Logos 004"/>
          <p:cNvPicPr>
            <a:picLocks noChangeAspect="1" noChangeArrowheads="1"/>
          </p:cNvPicPr>
          <p:nvPr/>
        </p:nvPicPr>
        <p:blipFill>
          <a:blip r:embed="rId3"/>
          <a:srcRect/>
          <a:stretch>
            <a:fillRect/>
          </a:stretch>
        </p:blipFill>
        <p:spPr bwMode="auto">
          <a:xfrm>
            <a:off x="6934200" y="5875338"/>
            <a:ext cx="2209800" cy="982662"/>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10275">
                                            <p:txEl>
                                              <p:pRg st="0" end="0"/>
                                            </p:txEl>
                                          </p:spTgt>
                                        </p:tgtEl>
                                        <p:attrNameLst>
                                          <p:attrName>style.visibility</p:attrName>
                                        </p:attrNameLst>
                                      </p:cBhvr>
                                      <p:to>
                                        <p:strVal val="visible"/>
                                      </p:to>
                                    </p:set>
                                    <p:animEffect transition="in" filter="wipe(down)">
                                      <p:cBhvr>
                                        <p:cTn id="7" dur="500"/>
                                        <p:tgtEl>
                                          <p:spTgt spid="31027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10275">
                                            <p:txEl>
                                              <p:pRg st="1" end="1"/>
                                            </p:txEl>
                                          </p:spTgt>
                                        </p:tgtEl>
                                        <p:attrNameLst>
                                          <p:attrName>style.visibility</p:attrName>
                                        </p:attrNameLst>
                                      </p:cBhvr>
                                      <p:to>
                                        <p:strVal val="visible"/>
                                      </p:to>
                                    </p:set>
                                    <p:animEffect transition="in" filter="wipe(down)">
                                      <p:cBhvr>
                                        <p:cTn id="12" dur="500"/>
                                        <p:tgtEl>
                                          <p:spTgt spid="31027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10275">
                                            <p:txEl>
                                              <p:pRg st="2" end="2"/>
                                            </p:txEl>
                                          </p:spTgt>
                                        </p:tgtEl>
                                        <p:attrNameLst>
                                          <p:attrName>style.visibility</p:attrName>
                                        </p:attrNameLst>
                                      </p:cBhvr>
                                      <p:to>
                                        <p:strVal val="visible"/>
                                      </p:to>
                                    </p:set>
                                    <p:animEffect transition="in" filter="wipe(down)">
                                      <p:cBhvr>
                                        <p:cTn id="17" dur="500"/>
                                        <p:tgtEl>
                                          <p:spTgt spid="31027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310275">
                                            <p:txEl>
                                              <p:pRg st="3" end="3"/>
                                            </p:txEl>
                                          </p:spTgt>
                                        </p:tgtEl>
                                        <p:attrNameLst>
                                          <p:attrName>style.visibility</p:attrName>
                                        </p:attrNameLst>
                                      </p:cBhvr>
                                      <p:to>
                                        <p:strVal val="visible"/>
                                      </p:to>
                                    </p:set>
                                    <p:animEffect transition="in" filter="wipe(down)">
                                      <p:cBhvr>
                                        <p:cTn id="22" dur="500"/>
                                        <p:tgtEl>
                                          <p:spTgt spid="31027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310275">
                                            <p:txEl>
                                              <p:pRg st="4" end="4"/>
                                            </p:txEl>
                                          </p:spTgt>
                                        </p:tgtEl>
                                        <p:attrNameLst>
                                          <p:attrName>style.visibility</p:attrName>
                                        </p:attrNameLst>
                                      </p:cBhvr>
                                      <p:to>
                                        <p:strVal val="visible"/>
                                      </p:to>
                                    </p:set>
                                    <p:animEffect transition="in" filter="wipe(down)">
                                      <p:cBhvr>
                                        <p:cTn id="27" dur="500"/>
                                        <p:tgtEl>
                                          <p:spTgt spid="310275">
                                            <p:txEl>
                                              <p:pRg st="4" end="4"/>
                                            </p:txEl>
                                          </p:spTgt>
                                        </p:tgtEl>
                                      </p:cBhvr>
                                    </p:animEffect>
                                  </p:childTnLst>
                                </p:cTn>
                              </p:par>
                              <p:par>
                                <p:cTn id="28" presetID="22" presetClass="entr" presetSubtype="4" fill="hold" nodeType="withEffect">
                                  <p:stCondLst>
                                    <p:cond delay="0"/>
                                  </p:stCondLst>
                                  <p:childTnLst>
                                    <p:set>
                                      <p:cBhvr>
                                        <p:cTn id="29" dur="1" fill="hold">
                                          <p:stCondLst>
                                            <p:cond delay="0"/>
                                          </p:stCondLst>
                                        </p:cTn>
                                        <p:tgtEl>
                                          <p:spTgt spid="310275">
                                            <p:txEl>
                                              <p:pRg st="5" end="5"/>
                                            </p:txEl>
                                          </p:spTgt>
                                        </p:tgtEl>
                                        <p:attrNameLst>
                                          <p:attrName>style.visibility</p:attrName>
                                        </p:attrNameLst>
                                      </p:cBhvr>
                                      <p:to>
                                        <p:strVal val="visible"/>
                                      </p:to>
                                    </p:set>
                                    <p:animEffect transition="in" filter="wipe(down)">
                                      <p:cBhvr>
                                        <p:cTn id="30" dur="500"/>
                                        <p:tgtEl>
                                          <p:spTgt spid="310275">
                                            <p:txEl>
                                              <p:pRg st="5" end="5"/>
                                            </p:txEl>
                                          </p:spTgt>
                                        </p:tgtEl>
                                      </p:cBhvr>
                                    </p:animEffect>
                                  </p:childTnLst>
                                </p:cTn>
                              </p:par>
                              <p:par>
                                <p:cTn id="31" presetID="22" presetClass="entr" presetSubtype="4" fill="hold" nodeType="withEffect">
                                  <p:stCondLst>
                                    <p:cond delay="0"/>
                                  </p:stCondLst>
                                  <p:childTnLst>
                                    <p:set>
                                      <p:cBhvr>
                                        <p:cTn id="32" dur="1" fill="hold">
                                          <p:stCondLst>
                                            <p:cond delay="0"/>
                                          </p:stCondLst>
                                        </p:cTn>
                                        <p:tgtEl>
                                          <p:spTgt spid="310275">
                                            <p:txEl>
                                              <p:pRg st="6" end="6"/>
                                            </p:txEl>
                                          </p:spTgt>
                                        </p:tgtEl>
                                        <p:attrNameLst>
                                          <p:attrName>style.visibility</p:attrName>
                                        </p:attrNameLst>
                                      </p:cBhvr>
                                      <p:to>
                                        <p:strVal val="visible"/>
                                      </p:to>
                                    </p:set>
                                    <p:animEffect transition="in" filter="wipe(down)">
                                      <p:cBhvr>
                                        <p:cTn id="33" dur="500"/>
                                        <p:tgtEl>
                                          <p:spTgt spid="310275">
                                            <p:txEl>
                                              <p:pRg st="6" end="6"/>
                                            </p:txEl>
                                          </p:spTgt>
                                        </p:tgtEl>
                                      </p:cBhvr>
                                    </p:animEffect>
                                  </p:childTnLst>
                                </p:cTn>
                              </p:par>
                              <p:par>
                                <p:cTn id="34" presetID="22" presetClass="entr" presetSubtype="4" fill="hold" nodeType="withEffect">
                                  <p:stCondLst>
                                    <p:cond delay="0"/>
                                  </p:stCondLst>
                                  <p:childTnLst>
                                    <p:set>
                                      <p:cBhvr>
                                        <p:cTn id="35" dur="1" fill="hold">
                                          <p:stCondLst>
                                            <p:cond delay="0"/>
                                          </p:stCondLst>
                                        </p:cTn>
                                        <p:tgtEl>
                                          <p:spTgt spid="310275">
                                            <p:txEl>
                                              <p:pRg st="7" end="7"/>
                                            </p:txEl>
                                          </p:spTgt>
                                        </p:tgtEl>
                                        <p:attrNameLst>
                                          <p:attrName>style.visibility</p:attrName>
                                        </p:attrNameLst>
                                      </p:cBhvr>
                                      <p:to>
                                        <p:strVal val="visible"/>
                                      </p:to>
                                    </p:set>
                                    <p:animEffect transition="in" filter="wipe(down)">
                                      <p:cBhvr>
                                        <p:cTn id="36" dur="500"/>
                                        <p:tgtEl>
                                          <p:spTgt spid="310275">
                                            <p:txEl>
                                              <p:pRg st="7" end="7"/>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nodeType="clickEffect">
                                  <p:stCondLst>
                                    <p:cond delay="0"/>
                                  </p:stCondLst>
                                  <p:childTnLst>
                                    <p:set>
                                      <p:cBhvr>
                                        <p:cTn id="40" dur="1" fill="hold">
                                          <p:stCondLst>
                                            <p:cond delay="0"/>
                                          </p:stCondLst>
                                        </p:cTn>
                                        <p:tgtEl>
                                          <p:spTgt spid="310275">
                                            <p:txEl>
                                              <p:pRg st="8" end="8"/>
                                            </p:txEl>
                                          </p:spTgt>
                                        </p:tgtEl>
                                        <p:attrNameLst>
                                          <p:attrName>style.visibility</p:attrName>
                                        </p:attrNameLst>
                                      </p:cBhvr>
                                      <p:to>
                                        <p:strVal val="visible"/>
                                      </p:to>
                                    </p:set>
                                    <p:animEffect transition="in" filter="wipe(down)">
                                      <p:cBhvr>
                                        <p:cTn id="41" dur="500"/>
                                        <p:tgtEl>
                                          <p:spTgt spid="310275">
                                            <p:txEl>
                                              <p:pRg st="8" end="8"/>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4" fill="hold" nodeType="clickEffect">
                                  <p:stCondLst>
                                    <p:cond delay="0"/>
                                  </p:stCondLst>
                                  <p:childTnLst>
                                    <p:set>
                                      <p:cBhvr>
                                        <p:cTn id="45" dur="1" fill="hold">
                                          <p:stCondLst>
                                            <p:cond delay="0"/>
                                          </p:stCondLst>
                                        </p:cTn>
                                        <p:tgtEl>
                                          <p:spTgt spid="310275">
                                            <p:txEl>
                                              <p:pRg st="9" end="9"/>
                                            </p:txEl>
                                          </p:spTgt>
                                        </p:tgtEl>
                                        <p:attrNameLst>
                                          <p:attrName>style.visibility</p:attrName>
                                        </p:attrNameLst>
                                      </p:cBhvr>
                                      <p:to>
                                        <p:strVal val="visible"/>
                                      </p:to>
                                    </p:set>
                                    <p:animEffect transition="in" filter="wipe(down)">
                                      <p:cBhvr>
                                        <p:cTn id="46" dur="500"/>
                                        <p:tgtEl>
                                          <p:spTgt spid="310275">
                                            <p:txEl>
                                              <p:pRg st="9" end="9"/>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4" fill="hold" nodeType="clickEffect">
                                  <p:stCondLst>
                                    <p:cond delay="0"/>
                                  </p:stCondLst>
                                  <p:childTnLst>
                                    <p:set>
                                      <p:cBhvr>
                                        <p:cTn id="50" dur="1" fill="hold">
                                          <p:stCondLst>
                                            <p:cond delay="0"/>
                                          </p:stCondLst>
                                        </p:cTn>
                                        <p:tgtEl>
                                          <p:spTgt spid="310275">
                                            <p:txEl>
                                              <p:pRg st="10" end="10"/>
                                            </p:txEl>
                                          </p:spTgt>
                                        </p:tgtEl>
                                        <p:attrNameLst>
                                          <p:attrName>style.visibility</p:attrName>
                                        </p:attrNameLst>
                                      </p:cBhvr>
                                      <p:to>
                                        <p:strVal val="visible"/>
                                      </p:to>
                                    </p:set>
                                    <p:animEffect transition="in" filter="wipe(down)">
                                      <p:cBhvr>
                                        <p:cTn id="51" dur="500"/>
                                        <p:tgtEl>
                                          <p:spTgt spid="310275">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pPr eaLnBrk="1" fontAlgn="auto" hangingPunct="1">
              <a:spcAft>
                <a:spcPts val="0"/>
              </a:spcAft>
              <a:defRPr/>
            </a:pPr>
            <a:r>
              <a:rPr lang="en-US" sz="4000" smtClean="0"/>
              <a:t>Changing Static to Dynamic</a:t>
            </a:r>
            <a:r>
              <a:rPr lang="en-US" smtClean="0"/>
              <a:t> </a:t>
            </a:r>
          </a:p>
        </p:txBody>
      </p:sp>
      <p:sp>
        <p:nvSpPr>
          <p:cNvPr id="340995" name="Rectangle 3"/>
          <p:cNvSpPr>
            <a:spLocks noGrp="1" noChangeArrowheads="1"/>
          </p:cNvSpPr>
          <p:nvPr>
            <p:ph sz="quarter" idx="1"/>
          </p:nvPr>
        </p:nvSpPr>
        <p:spPr>
          <a:xfrm>
            <a:off x="457200" y="1600200"/>
            <a:ext cx="7467600" cy="4873625"/>
          </a:xfrm>
        </p:spPr>
        <p:txBody>
          <a:bodyPr/>
          <a:lstStyle/>
          <a:p>
            <a:pPr eaLnBrk="1" hangingPunct="1"/>
            <a:r>
              <a:rPr lang="en-US" smtClean="0"/>
              <a:t>Consumer Actions</a:t>
            </a:r>
          </a:p>
          <a:p>
            <a:pPr eaLnBrk="1" hangingPunct="1"/>
            <a:r>
              <a:rPr lang="en-US" smtClean="0"/>
              <a:t>Learning/Independence</a:t>
            </a:r>
          </a:p>
          <a:p>
            <a:pPr eaLnBrk="1" hangingPunct="1"/>
            <a:r>
              <a:rPr lang="en-US" smtClean="0"/>
              <a:t>Direct Care Interactions</a:t>
            </a:r>
          </a:p>
          <a:p>
            <a:pPr eaLnBrk="1" hangingPunct="1"/>
            <a:r>
              <a:rPr lang="en-US" smtClean="0"/>
              <a:t>Billing for Reimbursement</a:t>
            </a:r>
          </a:p>
          <a:p>
            <a:pPr eaLnBrk="1" hangingPunct="1"/>
            <a:r>
              <a:rPr lang="en-US" smtClean="0"/>
              <a:t>Notification and Prompting</a:t>
            </a:r>
          </a:p>
          <a:p>
            <a:pPr eaLnBrk="1" hangingPunct="1"/>
            <a:r>
              <a:rPr lang="en-US" smtClean="0"/>
              <a:t>Health/Wellness</a:t>
            </a:r>
          </a:p>
          <a:p>
            <a:pPr eaLnBrk="1" hangingPunct="1"/>
            <a:r>
              <a:rPr lang="en-US" smtClean="0"/>
              <a:t>Family Involvement</a:t>
            </a:r>
          </a:p>
          <a:p>
            <a:pPr eaLnBrk="1" hangingPunct="1"/>
            <a:endParaRPr lang="en-US" smtClean="0"/>
          </a:p>
        </p:txBody>
      </p:sp>
      <p:pic>
        <p:nvPicPr>
          <p:cNvPr id="67587" name="Picture 4" descr="Logos 004"/>
          <p:cNvPicPr>
            <a:picLocks noChangeAspect="1" noChangeArrowheads="1"/>
          </p:cNvPicPr>
          <p:nvPr/>
        </p:nvPicPr>
        <p:blipFill>
          <a:blip r:embed="rId3"/>
          <a:srcRect/>
          <a:stretch>
            <a:fillRect/>
          </a:stretch>
        </p:blipFill>
        <p:spPr bwMode="auto">
          <a:xfrm>
            <a:off x="6934200" y="5875338"/>
            <a:ext cx="2209800" cy="982662"/>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40995">
                                            <p:txEl>
                                              <p:pRg st="0" end="0"/>
                                            </p:txEl>
                                          </p:spTgt>
                                        </p:tgtEl>
                                        <p:attrNameLst>
                                          <p:attrName>style.visibility</p:attrName>
                                        </p:attrNameLst>
                                      </p:cBhvr>
                                      <p:to>
                                        <p:strVal val="visible"/>
                                      </p:to>
                                    </p:set>
                                    <p:anim calcmode="lin" valueType="num">
                                      <p:cBhvr additive="base">
                                        <p:cTn id="7" dur="500" fill="hold"/>
                                        <p:tgtEl>
                                          <p:spTgt spid="34099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4099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40995">
                                            <p:txEl>
                                              <p:pRg st="1" end="1"/>
                                            </p:txEl>
                                          </p:spTgt>
                                        </p:tgtEl>
                                        <p:attrNameLst>
                                          <p:attrName>style.visibility</p:attrName>
                                        </p:attrNameLst>
                                      </p:cBhvr>
                                      <p:to>
                                        <p:strVal val="visible"/>
                                      </p:to>
                                    </p:set>
                                    <p:anim calcmode="lin" valueType="num">
                                      <p:cBhvr additive="base">
                                        <p:cTn id="13" dur="500" fill="hold"/>
                                        <p:tgtEl>
                                          <p:spTgt spid="34099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4099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40995">
                                            <p:txEl>
                                              <p:pRg st="2" end="2"/>
                                            </p:txEl>
                                          </p:spTgt>
                                        </p:tgtEl>
                                        <p:attrNameLst>
                                          <p:attrName>style.visibility</p:attrName>
                                        </p:attrNameLst>
                                      </p:cBhvr>
                                      <p:to>
                                        <p:strVal val="visible"/>
                                      </p:to>
                                    </p:set>
                                    <p:anim calcmode="lin" valueType="num">
                                      <p:cBhvr additive="base">
                                        <p:cTn id="19" dur="500" fill="hold"/>
                                        <p:tgtEl>
                                          <p:spTgt spid="34099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4099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40995">
                                            <p:txEl>
                                              <p:pRg st="3" end="3"/>
                                            </p:txEl>
                                          </p:spTgt>
                                        </p:tgtEl>
                                        <p:attrNameLst>
                                          <p:attrName>style.visibility</p:attrName>
                                        </p:attrNameLst>
                                      </p:cBhvr>
                                      <p:to>
                                        <p:strVal val="visible"/>
                                      </p:to>
                                    </p:set>
                                    <p:anim calcmode="lin" valueType="num">
                                      <p:cBhvr additive="base">
                                        <p:cTn id="25" dur="500" fill="hold"/>
                                        <p:tgtEl>
                                          <p:spTgt spid="34099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4099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40995">
                                            <p:txEl>
                                              <p:pRg st="4" end="4"/>
                                            </p:txEl>
                                          </p:spTgt>
                                        </p:tgtEl>
                                        <p:attrNameLst>
                                          <p:attrName>style.visibility</p:attrName>
                                        </p:attrNameLst>
                                      </p:cBhvr>
                                      <p:to>
                                        <p:strVal val="visible"/>
                                      </p:to>
                                    </p:set>
                                    <p:anim calcmode="lin" valueType="num">
                                      <p:cBhvr additive="base">
                                        <p:cTn id="31" dur="500" fill="hold"/>
                                        <p:tgtEl>
                                          <p:spTgt spid="340995">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4099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40995">
                                            <p:txEl>
                                              <p:pRg st="5" end="5"/>
                                            </p:txEl>
                                          </p:spTgt>
                                        </p:tgtEl>
                                        <p:attrNameLst>
                                          <p:attrName>style.visibility</p:attrName>
                                        </p:attrNameLst>
                                      </p:cBhvr>
                                      <p:to>
                                        <p:strVal val="visible"/>
                                      </p:to>
                                    </p:set>
                                    <p:anim calcmode="lin" valueType="num">
                                      <p:cBhvr additive="base">
                                        <p:cTn id="37" dur="500" fill="hold"/>
                                        <p:tgtEl>
                                          <p:spTgt spid="340995">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40995">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40995">
                                            <p:txEl>
                                              <p:pRg st="6" end="6"/>
                                            </p:txEl>
                                          </p:spTgt>
                                        </p:tgtEl>
                                        <p:attrNameLst>
                                          <p:attrName>style.visibility</p:attrName>
                                        </p:attrNameLst>
                                      </p:cBhvr>
                                      <p:to>
                                        <p:strVal val="visible"/>
                                      </p:to>
                                    </p:set>
                                    <p:anim calcmode="lin" valueType="num">
                                      <p:cBhvr additive="base">
                                        <p:cTn id="43" dur="500" fill="hold"/>
                                        <p:tgtEl>
                                          <p:spTgt spid="340995">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40995">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grpSp>
        <p:nvGrpSpPr>
          <p:cNvPr id="2" name="Group 40"/>
          <p:cNvGrpSpPr/>
          <p:nvPr/>
        </p:nvGrpSpPr>
        <p:grpSpPr>
          <a:xfrm>
            <a:off x="6172200" y="3142488"/>
            <a:ext cx="1179576" cy="1051560"/>
            <a:chOff x="304802" y="0"/>
            <a:chExt cx="1179576" cy="2362199"/>
          </a:xfrm>
          <a:scene3d>
            <a:camera prst="orthographicFront"/>
            <a:lightRig rig="flat" dir="t"/>
          </a:scene3d>
        </p:grpSpPr>
        <p:sp>
          <p:nvSpPr>
            <p:cNvPr id="46" name="Rounded Rectangle 45"/>
            <p:cNvSpPr/>
            <p:nvPr/>
          </p:nvSpPr>
          <p:spPr>
            <a:xfrm>
              <a:off x="304802" y="0"/>
              <a:ext cx="1179576" cy="2362199"/>
            </a:xfrm>
            <a:prstGeom prst="roundRect">
              <a:avLst/>
            </a:prstGeom>
          </p:spPr>
          <p:style>
            <a:lnRef idx="1">
              <a:schemeClr val="accent1"/>
            </a:lnRef>
            <a:fillRef idx="3">
              <a:schemeClr val="accent1"/>
            </a:fillRef>
            <a:effectRef idx="2">
              <a:schemeClr val="accent1"/>
            </a:effectRef>
            <a:fontRef idx="minor">
              <a:schemeClr val="lt1"/>
            </a:fontRef>
          </p:style>
        </p:sp>
        <p:sp>
          <p:nvSpPr>
            <p:cNvPr id="48" name="Rounded Rectangle 6"/>
            <p:cNvSpPr/>
            <p:nvPr/>
          </p:nvSpPr>
          <p:spPr>
            <a:xfrm>
              <a:off x="362384" y="57582"/>
              <a:ext cx="1064412" cy="2247035"/>
            </a:xfrm>
            <a:prstGeom prst="rect">
              <a:avLst/>
            </a:prstGeom>
          </p:spPr>
          <p:style>
            <a:lnRef idx="1">
              <a:schemeClr val="accent1"/>
            </a:lnRef>
            <a:fillRef idx="3">
              <a:schemeClr val="accent1"/>
            </a:fillRef>
            <a:effectRef idx="2">
              <a:schemeClr val="accent1"/>
            </a:effectRef>
            <a:fontRef idx="minor">
              <a:schemeClr val="lt1"/>
            </a:fontRef>
          </p:style>
          <p:txBody>
            <a:bodyPr lIns="53340" tIns="26670" rIns="53340" bIns="26670" spcCol="1270" anchor="ctr"/>
            <a:lstStyle/>
            <a:p>
              <a:pPr algn="ctr" defTabSz="622300" fontAlgn="auto">
                <a:lnSpc>
                  <a:spcPct val="90000"/>
                </a:lnSpc>
                <a:spcBef>
                  <a:spcPts val="0"/>
                </a:spcBef>
                <a:spcAft>
                  <a:spcPct val="35000"/>
                </a:spcAft>
                <a:defRPr/>
              </a:pPr>
              <a:r>
                <a:rPr lang="en-US" sz="1400" dirty="0">
                  <a:solidFill>
                    <a:srgbClr val="000000"/>
                  </a:solidFill>
                </a:rPr>
                <a:t>Support</a:t>
              </a:r>
            </a:p>
            <a:p>
              <a:pPr algn="ctr" defTabSz="622300" fontAlgn="auto">
                <a:lnSpc>
                  <a:spcPct val="90000"/>
                </a:lnSpc>
                <a:spcBef>
                  <a:spcPts val="0"/>
                </a:spcBef>
                <a:spcAft>
                  <a:spcPct val="35000"/>
                </a:spcAft>
                <a:defRPr/>
              </a:pPr>
              <a:r>
                <a:rPr lang="en-US" sz="1400" dirty="0">
                  <a:solidFill>
                    <a:srgbClr val="000000"/>
                  </a:solidFill>
                </a:rPr>
                <a:t>Network</a:t>
              </a:r>
            </a:p>
          </p:txBody>
        </p:sp>
      </p:grpSp>
      <p:sp>
        <p:nvSpPr>
          <p:cNvPr id="46083" name="Title 3"/>
          <p:cNvSpPr>
            <a:spLocks noGrp="1"/>
          </p:cNvSpPr>
          <p:nvPr>
            <p:ph type="title"/>
          </p:nvPr>
        </p:nvSpPr>
        <p:spPr/>
        <p:txBody>
          <a:bodyPr/>
          <a:lstStyle/>
          <a:p>
            <a:pPr eaLnBrk="1" fontAlgn="auto" hangingPunct="1">
              <a:spcAft>
                <a:spcPts val="0"/>
              </a:spcAft>
              <a:defRPr/>
            </a:pPr>
            <a:r>
              <a:rPr lang="en-US" sz="4000" smtClean="0"/>
              <a:t>Using RFID Information</a:t>
            </a:r>
          </a:p>
        </p:txBody>
      </p:sp>
      <p:sp>
        <p:nvSpPr>
          <p:cNvPr id="9" name="Oval 8"/>
          <p:cNvSpPr/>
          <p:nvPr/>
        </p:nvSpPr>
        <p:spPr bwMode="auto">
          <a:xfrm>
            <a:off x="304800" y="2730500"/>
            <a:ext cx="1444625" cy="1504950"/>
          </a:xfrm>
          <a:prstGeom prst="ellipse">
            <a:avLst/>
          </a:prstGeom>
          <a:ln>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lstStyle/>
          <a:p>
            <a:pPr eaLnBrk="0" fontAlgn="auto" hangingPunct="0">
              <a:spcBef>
                <a:spcPts val="0"/>
              </a:spcBef>
              <a:spcAft>
                <a:spcPts val="0"/>
              </a:spcAft>
              <a:defRPr/>
            </a:pPr>
            <a:endParaRPr lang="en-US">
              <a:solidFill>
                <a:srgbClr val="000000"/>
              </a:solidFill>
              <a:latin typeface="Arial" charset="0"/>
              <a:ea typeface="ＭＳ Ｐゴシック" pitchFamily="-65" charset="-128"/>
            </a:endParaRPr>
          </a:p>
        </p:txBody>
      </p:sp>
      <p:sp>
        <p:nvSpPr>
          <p:cNvPr id="12" name="Oval 11"/>
          <p:cNvSpPr/>
          <p:nvPr/>
        </p:nvSpPr>
        <p:spPr bwMode="auto">
          <a:xfrm>
            <a:off x="609600" y="1066800"/>
            <a:ext cx="1524000" cy="1524000"/>
          </a:xfrm>
          <a:prstGeom prst="ellipse">
            <a:avLst/>
          </a:prstGeom>
          <a:ln>
            <a:headEnd type="none" w="med" len="med"/>
            <a:tailEnd type="none" w="med" len="med"/>
          </a:ln>
        </p:spPr>
        <p:style>
          <a:lnRef idx="2">
            <a:schemeClr val="accent4">
              <a:shade val="50000"/>
            </a:schemeClr>
          </a:lnRef>
          <a:fillRef idx="1">
            <a:schemeClr val="accent4"/>
          </a:fillRef>
          <a:effectRef idx="0">
            <a:schemeClr val="accent4"/>
          </a:effectRef>
          <a:fontRef idx="minor">
            <a:schemeClr val="lt1"/>
          </a:fontRef>
        </p:style>
        <p:txBody>
          <a:bodyPr/>
          <a:lstStyle/>
          <a:p>
            <a:pPr eaLnBrk="0" fontAlgn="auto" hangingPunct="0">
              <a:spcBef>
                <a:spcPts val="0"/>
              </a:spcBef>
              <a:spcAft>
                <a:spcPts val="0"/>
              </a:spcAft>
              <a:defRPr/>
            </a:pPr>
            <a:endParaRPr lang="en-US">
              <a:solidFill>
                <a:srgbClr val="000000"/>
              </a:solidFill>
              <a:latin typeface="Arial" charset="0"/>
              <a:ea typeface="ＭＳ Ｐゴシック" pitchFamily="-65" charset="-128"/>
            </a:endParaRPr>
          </a:p>
        </p:txBody>
      </p:sp>
      <p:sp>
        <p:nvSpPr>
          <p:cNvPr id="17" name="Oval 16"/>
          <p:cNvSpPr>
            <a:spLocks noChangeArrowheads="1"/>
          </p:cNvSpPr>
          <p:nvPr/>
        </p:nvSpPr>
        <p:spPr bwMode="auto">
          <a:xfrm>
            <a:off x="3733800" y="2667000"/>
            <a:ext cx="1752600" cy="1752600"/>
          </a:xfrm>
          <a:prstGeom prst="ellipse">
            <a:avLst/>
          </a:prstGeom>
          <a:gradFill rotWithShape="1">
            <a:gsLst>
              <a:gs pos="0">
                <a:srgbClr val="EDEDED"/>
              </a:gs>
              <a:gs pos="64999">
                <a:srgbClr val="D0D0D0"/>
              </a:gs>
              <a:gs pos="100000">
                <a:srgbClr val="BCBCBC"/>
              </a:gs>
            </a:gsLst>
            <a:lin ang="5400000" scaled="1"/>
          </a:gradFill>
          <a:ln w="9525">
            <a:solidFill>
              <a:srgbClr val="000000"/>
            </a:solidFill>
            <a:round/>
            <a:headEnd/>
            <a:tailEnd/>
          </a:ln>
          <a:effectLst>
            <a:outerShdw dist="20000" dir="5400000" rotWithShape="0">
              <a:srgbClr val="808080">
                <a:alpha val="37999"/>
              </a:srgbClr>
            </a:outerShdw>
          </a:effectLst>
        </p:spPr>
        <p:txBody>
          <a:bodyPr anchor="ctr"/>
          <a:lstStyle/>
          <a:p>
            <a:pPr fontAlgn="auto">
              <a:spcBef>
                <a:spcPts val="0"/>
              </a:spcBef>
              <a:spcAft>
                <a:spcPts val="0"/>
              </a:spcAft>
              <a:defRPr/>
            </a:pPr>
            <a:endParaRPr lang="en-US">
              <a:solidFill>
                <a:srgbClr val="000000"/>
              </a:solidFill>
              <a:ea typeface="ＭＳ Ｐゴシック" pitchFamily="-65" charset="-128"/>
            </a:endParaRPr>
          </a:p>
        </p:txBody>
      </p:sp>
      <p:pic>
        <p:nvPicPr>
          <p:cNvPr id="69638" name="Picture 18" descr="circle man copy.jpg"/>
          <p:cNvPicPr>
            <a:picLocks noChangeAspect="1"/>
          </p:cNvPicPr>
          <p:nvPr/>
        </p:nvPicPr>
        <p:blipFill>
          <a:blip r:embed="rId3">
            <a:clrChange>
              <a:clrFrom>
                <a:srgbClr val="FDFDFD"/>
              </a:clrFrom>
              <a:clrTo>
                <a:srgbClr val="FDFDFD">
                  <a:alpha val="0"/>
                </a:srgbClr>
              </a:clrTo>
            </a:clrChange>
          </a:blip>
          <a:srcRect/>
          <a:stretch>
            <a:fillRect/>
          </a:stretch>
        </p:blipFill>
        <p:spPr bwMode="auto">
          <a:xfrm>
            <a:off x="3810000" y="2743200"/>
            <a:ext cx="1600200" cy="1604963"/>
          </a:xfrm>
          <a:prstGeom prst="rect">
            <a:avLst/>
          </a:prstGeom>
          <a:noFill/>
          <a:ln w="9525">
            <a:noFill/>
            <a:miter lim="800000"/>
            <a:headEnd/>
            <a:tailEnd/>
          </a:ln>
        </p:spPr>
      </p:pic>
      <p:graphicFrame>
        <p:nvGraphicFramePr>
          <p:cNvPr id="27" name="Diagram 26"/>
          <p:cNvGraphicFramePr/>
          <p:nvPr/>
        </p:nvGraphicFramePr>
        <p:xfrm>
          <a:off x="1676400" y="2819400"/>
          <a:ext cx="2176272" cy="1444752"/>
        </p:xfrm>
        <a:graphic>
          <a:graphicData uri="http://schemas.openxmlformats.org/drawingml/2006/diagram">
            <a:relIds xmlns:dgm="http://schemas.openxmlformats.org/drawingml/2006/diagram" xmlns:r="http://schemas.openxmlformats.org/officeDocument/2006/relationships" r:dm="rId4" r:lo="rId5" r:qs="rId6" r:cs="rId7"/>
          </a:graphicData>
        </a:graphic>
      </p:graphicFrame>
      <p:graphicFrame>
        <p:nvGraphicFramePr>
          <p:cNvPr id="28" name="Diagram 27"/>
          <p:cNvGraphicFramePr/>
          <p:nvPr/>
        </p:nvGraphicFramePr>
        <p:xfrm>
          <a:off x="2209800" y="1371600"/>
          <a:ext cx="2172559" cy="1444752"/>
        </p:xfrm>
        <a:graphic>
          <a:graphicData uri="http://schemas.openxmlformats.org/drawingml/2006/diagram">
            <a:relIds xmlns:dgm="http://schemas.openxmlformats.org/drawingml/2006/diagram" xmlns:r="http://schemas.openxmlformats.org/officeDocument/2006/relationships" r:dm="rId9" r:lo="rId10" r:qs="rId11" r:cs="rId12"/>
          </a:graphicData>
        </a:graphic>
      </p:graphicFrame>
      <p:sp>
        <p:nvSpPr>
          <p:cNvPr id="24" name="Oval 23"/>
          <p:cNvSpPr/>
          <p:nvPr/>
        </p:nvSpPr>
        <p:spPr bwMode="auto">
          <a:xfrm>
            <a:off x="609600" y="4406900"/>
            <a:ext cx="1524000" cy="1536700"/>
          </a:xfrm>
          <a:prstGeom prst="ellipse">
            <a:avLst/>
          </a:prstGeom>
          <a:ln>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a:lstStyle/>
          <a:p>
            <a:pPr eaLnBrk="0" fontAlgn="auto" hangingPunct="0">
              <a:spcBef>
                <a:spcPts val="0"/>
              </a:spcBef>
              <a:spcAft>
                <a:spcPts val="0"/>
              </a:spcAft>
              <a:defRPr/>
            </a:pPr>
            <a:endParaRPr lang="en-US">
              <a:solidFill>
                <a:srgbClr val="000000"/>
              </a:solidFill>
              <a:latin typeface="Arial" charset="0"/>
              <a:ea typeface="ＭＳ Ｐゴシック" pitchFamily="-65" charset="-128"/>
            </a:endParaRPr>
          </a:p>
        </p:txBody>
      </p:sp>
      <p:graphicFrame>
        <p:nvGraphicFramePr>
          <p:cNvPr id="33" name="Diagram 32"/>
          <p:cNvGraphicFramePr/>
          <p:nvPr/>
        </p:nvGraphicFramePr>
        <p:xfrm>
          <a:off x="2209800" y="4419600"/>
          <a:ext cx="2172559" cy="1444752"/>
        </p:xfrm>
        <a:graphic>
          <a:graphicData uri="http://schemas.openxmlformats.org/drawingml/2006/diagram">
            <a:relIds xmlns:dgm="http://schemas.openxmlformats.org/drawingml/2006/diagram" xmlns:r="http://schemas.openxmlformats.org/officeDocument/2006/relationships" r:dm="rId14" r:lo="rId15" r:qs="rId16" r:cs="rId17"/>
          </a:graphicData>
        </a:graphic>
      </p:graphicFrame>
      <p:pic>
        <p:nvPicPr>
          <p:cNvPr id="69643" name="Picture 39" descr="woman3.png"/>
          <p:cNvPicPr>
            <a:picLocks noChangeAspect="1"/>
          </p:cNvPicPr>
          <p:nvPr/>
        </p:nvPicPr>
        <p:blipFill>
          <a:blip r:embed="rId19"/>
          <a:srcRect/>
          <a:stretch>
            <a:fillRect/>
          </a:stretch>
        </p:blipFill>
        <p:spPr bwMode="auto">
          <a:xfrm>
            <a:off x="914400" y="4521200"/>
            <a:ext cx="889000" cy="889000"/>
          </a:xfrm>
          <a:prstGeom prst="rect">
            <a:avLst/>
          </a:prstGeom>
          <a:noFill/>
          <a:ln w="9525">
            <a:noFill/>
            <a:miter lim="800000"/>
            <a:headEnd/>
            <a:tailEnd/>
          </a:ln>
        </p:spPr>
      </p:pic>
      <p:sp>
        <p:nvSpPr>
          <p:cNvPr id="69644" name="TextBox 41"/>
          <p:cNvSpPr txBox="1">
            <a:spLocks noChangeArrowheads="1"/>
          </p:cNvSpPr>
          <p:nvPr/>
        </p:nvSpPr>
        <p:spPr bwMode="auto">
          <a:xfrm>
            <a:off x="914400" y="1990725"/>
            <a:ext cx="930275" cy="523875"/>
          </a:xfrm>
          <a:prstGeom prst="rect">
            <a:avLst/>
          </a:prstGeom>
          <a:noFill/>
          <a:ln w="9525">
            <a:noFill/>
            <a:miter lim="800000"/>
            <a:headEnd/>
            <a:tailEnd/>
          </a:ln>
        </p:spPr>
        <p:txBody>
          <a:bodyPr wrap="none">
            <a:spAutoFit/>
          </a:bodyPr>
          <a:lstStyle/>
          <a:p>
            <a:pPr algn="ctr"/>
            <a:r>
              <a:rPr lang="en-US" sz="1400">
                <a:solidFill>
                  <a:srgbClr val="FFFFFF"/>
                </a:solidFill>
              </a:rPr>
              <a:t>Staff</a:t>
            </a:r>
          </a:p>
          <a:p>
            <a:pPr algn="ctr"/>
            <a:r>
              <a:rPr lang="en-US" sz="1400">
                <a:solidFill>
                  <a:srgbClr val="FFFFFF"/>
                </a:solidFill>
              </a:rPr>
              <a:t>Members</a:t>
            </a:r>
          </a:p>
        </p:txBody>
      </p:sp>
      <p:sp>
        <p:nvSpPr>
          <p:cNvPr id="69645" name="TextBox 42"/>
          <p:cNvSpPr txBox="1">
            <a:spLocks noChangeArrowheads="1"/>
          </p:cNvSpPr>
          <p:nvPr/>
        </p:nvSpPr>
        <p:spPr bwMode="auto">
          <a:xfrm>
            <a:off x="609600" y="3733800"/>
            <a:ext cx="733425" cy="307975"/>
          </a:xfrm>
          <a:prstGeom prst="rect">
            <a:avLst/>
          </a:prstGeom>
          <a:noFill/>
          <a:ln w="9525">
            <a:noFill/>
            <a:miter lim="800000"/>
            <a:headEnd/>
            <a:tailEnd/>
          </a:ln>
        </p:spPr>
        <p:txBody>
          <a:bodyPr wrap="none">
            <a:spAutoFit/>
          </a:bodyPr>
          <a:lstStyle/>
          <a:p>
            <a:r>
              <a:rPr lang="en-US" sz="1400">
                <a:solidFill>
                  <a:srgbClr val="000000"/>
                </a:solidFill>
              </a:rPr>
              <a:t>Clients</a:t>
            </a:r>
          </a:p>
        </p:txBody>
      </p:sp>
      <p:sp>
        <p:nvSpPr>
          <p:cNvPr id="69646" name="TextBox 43"/>
          <p:cNvSpPr txBox="1">
            <a:spLocks noChangeArrowheads="1"/>
          </p:cNvSpPr>
          <p:nvPr/>
        </p:nvSpPr>
        <p:spPr bwMode="auto">
          <a:xfrm>
            <a:off x="925513" y="5407025"/>
            <a:ext cx="979487" cy="307975"/>
          </a:xfrm>
          <a:prstGeom prst="rect">
            <a:avLst/>
          </a:prstGeom>
          <a:noFill/>
          <a:ln w="9525">
            <a:noFill/>
            <a:miter lim="800000"/>
            <a:headEnd/>
            <a:tailEnd/>
          </a:ln>
        </p:spPr>
        <p:txBody>
          <a:bodyPr wrap="none">
            <a:spAutoFit/>
          </a:bodyPr>
          <a:lstStyle/>
          <a:p>
            <a:r>
              <a:rPr lang="en-US" sz="1400">
                <a:solidFill>
                  <a:srgbClr val="000000"/>
                </a:solidFill>
              </a:rPr>
              <a:t>Managers</a:t>
            </a:r>
          </a:p>
        </p:txBody>
      </p:sp>
      <p:pic>
        <p:nvPicPr>
          <p:cNvPr id="69647" name="Picture 44" descr="users3.png"/>
          <p:cNvPicPr>
            <a:picLocks noChangeAspect="1"/>
          </p:cNvPicPr>
          <p:nvPr/>
        </p:nvPicPr>
        <p:blipFill>
          <a:blip r:embed="rId20"/>
          <a:srcRect/>
          <a:stretch>
            <a:fillRect/>
          </a:stretch>
        </p:blipFill>
        <p:spPr bwMode="auto">
          <a:xfrm>
            <a:off x="914400" y="1143000"/>
            <a:ext cx="990600" cy="990600"/>
          </a:xfrm>
          <a:prstGeom prst="rect">
            <a:avLst/>
          </a:prstGeom>
          <a:noFill/>
          <a:ln w="9525">
            <a:noFill/>
            <a:miter lim="800000"/>
            <a:headEnd/>
            <a:tailEnd/>
          </a:ln>
        </p:spPr>
      </p:pic>
      <p:sp>
        <p:nvSpPr>
          <p:cNvPr id="52" name="Chevron 51"/>
          <p:cNvSpPr>
            <a:spLocks noChangeArrowheads="1"/>
          </p:cNvSpPr>
          <p:nvPr/>
        </p:nvSpPr>
        <p:spPr bwMode="auto">
          <a:xfrm>
            <a:off x="5562600" y="3219450"/>
            <a:ext cx="533400" cy="889000"/>
          </a:xfrm>
          <a:prstGeom prst="chevron">
            <a:avLst>
              <a:gd name="adj" fmla="val 50000"/>
            </a:avLst>
          </a:prstGeom>
          <a:gradFill rotWithShape="1">
            <a:gsLst>
              <a:gs pos="0">
                <a:srgbClr val="BBB8C8"/>
              </a:gs>
              <a:gs pos="46001">
                <a:srgbClr val="BBB8C8"/>
              </a:gs>
              <a:gs pos="100000">
                <a:srgbClr val="D8D8D8"/>
              </a:gs>
            </a:gsLst>
            <a:lin ang="0" scaled="1"/>
          </a:gradFill>
          <a:ln w="9525">
            <a:solidFill>
              <a:schemeClr val="bg1"/>
            </a:solidFill>
            <a:miter lim="800000"/>
            <a:headEnd/>
            <a:tailEnd/>
          </a:ln>
          <a:effectLst>
            <a:outerShdw dist="20000" dir="5400000" rotWithShape="0">
              <a:srgbClr val="808080">
                <a:alpha val="37999"/>
              </a:srgbClr>
            </a:outerShdw>
          </a:effectLst>
        </p:spPr>
        <p:txBody>
          <a:bodyPr anchor="ctr"/>
          <a:lstStyle/>
          <a:p>
            <a:pPr fontAlgn="auto">
              <a:spcBef>
                <a:spcPts val="0"/>
              </a:spcBef>
              <a:spcAft>
                <a:spcPts val="0"/>
              </a:spcAft>
              <a:defRPr/>
            </a:pPr>
            <a:endParaRPr lang="en-US">
              <a:solidFill>
                <a:srgbClr val="000000"/>
              </a:solidFill>
              <a:ea typeface="ＭＳ Ｐゴシック" pitchFamily="-65" charset="-128"/>
            </a:endParaRPr>
          </a:p>
        </p:txBody>
      </p:sp>
      <p:grpSp>
        <p:nvGrpSpPr>
          <p:cNvPr id="3" name="Group 21"/>
          <p:cNvGrpSpPr>
            <a:grpSpLocks/>
          </p:cNvGrpSpPr>
          <p:nvPr/>
        </p:nvGrpSpPr>
        <p:grpSpPr bwMode="auto">
          <a:xfrm>
            <a:off x="7351713" y="1933575"/>
            <a:ext cx="1639887" cy="838200"/>
            <a:chOff x="1484378" y="106363"/>
            <a:chExt cx="1487419" cy="838200"/>
          </a:xfrm>
          <a:solidFill>
            <a:schemeClr val="accent6">
              <a:lumMod val="40000"/>
              <a:lumOff val="60000"/>
            </a:schemeClr>
          </a:solidFill>
        </p:grpSpPr>
        <p:sp>
          <p:nvSpPr>
            <p:cNvPr id="29" name="Round Same Side Corner Rectangle 28"/>
            <p:cNvSpPr/>
            <p:nvPr/>
          </p:nvSpPr>
          <p:spPr>
            <a:xfrm rot="5400000">
              <a:off x="1808988" y="-218247"/>
              <a:ext cx="838200" cy="1487419"/>
            </a:xfrm>
            <a:prstGeom prst="round2SameRect">
              <a:avLst/>
            </a:prstGeom>
            <a:grpFill/>
          </p:spPr>
          <p:style>
            <a:lnRef idx="1">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30" name="Round Same Side Corner Rectangle 4"/>
            <p:cNvSpPr/>
            <p:nvPr/>
          </p:nvSpPr>
          <p:spPr>
            <a:xfrm>
              <a:off x="1484378" y="147638"/>
              <a:ext cx="1447102" cy="755650"/>
            </a:xfrm>
            <a:prstGeom prst="rect">
              <a:avLst/>
            </a:prstGeom>
            <a:grpFill/>
          </p:spPr>
          <p:style>
            <a:lnRef idx="0">
              <a:scrgbClr r="0" g="0" b="0"/>
            </a:lnRef>
            <a:fillRef idx="0">
              <a:scrgbClr r="0" g="0" b="0"/>
            </a:fillRef>
            <a:effectRef idx="0">
              <a:scrgbClr r="0" g="0" b="0"/>
            </a:effectRef>
            <a:fontRef idx="minor">
              <a:schemeClr val="dk1">
                <a:hueOff val="0"/>
                <a:satOff val="0"/>
                <a:lumOff val="0"/>
                <a:alphaOff val="0"/>
              </a:schemeClr>
            </a:fontRef>
          </p:style>
          <p:txBody>
            <a:bodyPr lIns="41910" tIns="20955" rIns="41910" bIns="20955" spcCol="1270" anchor="ctr"/>
            <a:lstStyle/>
            <a:p>
              <a:pPr marL="57150" lvl="1" indent="-57150" defTabSz="488950" fontAlgn="auto">
                <a:lnSpc>
                  <a:spcPct val="90000"/>
                </a:lnSpc>
                <a:spcBef>
                  <a:spcPts val="0"/>
                </a:spcBef>
                <a:spcAft>
                  <a:spcPct val="15000"/>
                </a:spcAft>
                <a:buFont typeface="AvantGarde" pitchFamily="32" charset="0"/>
                <a:buChar char="••"/>
                <a:defRPr/>
              </a:pPr>
              <a:r>
                <a:rPr lang="en-US" sz="1100" dirty="0">
                  <a:solidFill>
                    <a:srgbClr val="000000">
                      <a:hueOff val="0"/>
                      <a:satOff val="0"/>
                      <a:lumOff val="0"/>
                      <a:alphaOff val="0"/>
                    </a:srgbClr>
                  </a:solidFill>
                </a:rPr>
                <a:t>Alerts &amp; Notifications</a:t>
              </a:r>
            </a:p>
            <a:p>
              <a:pPr marL="57150" lvl="1" indent="-57150" defTabSz="488950" fontAlgn="auto">
                <a:lnSpc>
                  <a:spcPct val="90000"/>
                </a:lnSpc>
                <a:spcBef>
                  <a:spcPts val="0"/>
                </a:spcBef>
                <a:spcAft>
                  <a:spcPct val="15000"/>
                </a:spcAft>
                <a:buFont typeface="AvantGarde" pitchFamily="32" charset="0"/>
                <a:buChar char="••"/>
                <a:defRPr/>
              </a:pPr>
              <a:r>
                <a:rPr lang="en-US" sz="1100" dirty="0">
                  <a:solidFill>
                    <a:srgbClr val="000000">
                      <a:hueOff val="0"/>
                      <a:satOff val="0"/>
                      <a:lumOff val="0"/>
                      <a:alphaOff val="0"/>
                    </a:srgbClr>
                  </a:solidFill>
                </a:rPr>
                <a:t>Live View</a:t>
              </a:r>
            </a:p>
            <a:p>
              <a:pPr marL="57150" lvl="1" indent="-57150" defTabSz="488950" fontAlgn="auto">
                <a:lnSpc>
                  <a:spcPct val="90000"/>
                </a:lnSpc>
                <a:spcBef>
                  <a:spcPts val="0"/>
                </a:spcBef>
                <a:spcAft>
                  <a:spcPct val="15000"/>
                </a:spcAft>
                <a:buFont typeface="AvantGarde" pitchFamily="32" charset="0"/>
                <a:buChar char="••"/>
                <a:defRPr/>
              </a:pPr>
              <a:r>
                <a:rPr lang="en-US" sz="1100" dirty="0">
                  <a:solidFill>
                    <a:srgbClr val="000000">
                      <a:hueOff val="0"/>
                      <a:satOff val="0"/>
                      <a:lumOff val="0"/>
                      <a:alphaOff val="0"/>
                    </a:srgbClr>
                  </a:solidFill>
                </a:rPr>
                <a:t>Care Zone Summary</a:t>
              </a:r>
            </a:p>
            <a:p>
              <a:pPr marL="57150" lvl="1" indent="-57150" defTabSz="488950" fontAlgn="auto">
                <a:lnSpc>
                  <a:spcPct val="90000"/>
                </a:lnSpc>
                <a:spcBef>
                  <a:spcPts val="0"/>
                </a:spcBef>
                <a:spcAft>
                  <a:spcPct val="15000"/>
                </a:spcAft>
                <a:buFont typeface="AvantGarde" pitchFamily="32" charset="0"/>
                <a:buChar char="••"/>
                <a:defRPr/>
              </a:pPr>
              <a:r>
                <a:rPr lang="en-US" sz="1100" dirty="0">
                  <a:solidFill>
                    <a:srgbClr val="000000">
                      <a:hueOff val="0"/>
                      <a:satOff val="0"/>
                      <a:lumOff val="0"/>
                      <a:alphaOff val="0"/>
                    </a:srgbClr>
                  </a:solidFill>
                </a:rPr>
                <a:t>Performance Metrics</a:t>
              </a:r>
            </a:p>
          </p:txBody>
        </p:sp>
      </p:grpSp>
      <p:grpSp>
        <p:nvGrpSpPr>
          <p:cNvPr id="4" name="Group 53"/>
          <p:cNvGrpSpPr>
            <a:grpSpLocks/>
          </p:cNvGrpSpPr>
          <p:nvPr/>
        </p:nvGrpSpPr>
        <p:grpSpPr bwMode="auto">
          <a:xfrm>
            <a:off x="6172200" y="1828800"/>
            <a:ext cx="1179513" cy="1047750"/>
            <a:chOff x="6172205" y="2438400"/>
            <a:chExt cx="1179576" cy="1047750"/>
          </a:xfrm>
        </p:grpSpPr>
        <p:sp>
          <p:nvSpPr>
            <p:cNvPr id="25" name="Rounded Rectangle 24"/>
            <p:cNvSpPr>
              <a:spLocks noChangeArrowheads="1"/>
            </p:cNvSpPr>
            <p:nvPr/>
          </p:nvSpPr>
          <p:spPr bwMode="auto">
            <a:xfrm>
              <a:off x="6172205" y="2438400"/>
              <a:ext cx="1179576" cy="1047750"/>
            </a:xfrm>
            <a:prstGeom prst="roundRect">
              <a:avLst>
                <a:gd name="adj" fmla="val 16667"/>
              </a:avLst>
            </a:prstGeom>
            <a:gradFill rotWithShape="1">
              <a:gsLst>
                <a:gs pos="0">
                  <a:srgbClr val="718857"/>
                </a:gs>
                <a:gs pos="20000">
                  <a:srgbClr val="718657"/>
                </a:gs>
                <a:gs pos="100000">
                  <a:srgbClr val="556541"/>
                </a:gs>
              </a:gsLst>
              <a:lin ang="5400000"/>
            </a:gradFill>
            <a:ln w="9525">
              <a:solidFill>
                <a:srgbClr val="71835D"/>
              </a:solidFill>
              <a:round/>
              <a:headEnd/>
              <a:tailEnd/>
            </a:ln>
            <a:effectLst>
              <a:outerShdw dist="23000" dir="5400000" rotWithShape="0">
                <a:srgbClr val="808080">
                  <a:alpha val="34999"/>
                </a:srgbClr>
              </a:outerShdw>
            </a:effectLst>
          </p:spPr>
          <p:txBody>
            <a:bodyPr/>
            <a:lstStyle/>
            <a:p>
              <a:pPr fontAlgn="auto">
                <a:spcBef>
                  <a:spcPts val="0"/>
                </a:spcBef>
                <a:spcAft>
                  <a:spcPts val="0"/>
                </a:spcAft>
                <a:defRPr/>
              </a:pPr>
              <a:endParaRPr lang="en-US">
                <a:solidFill>
                  <a:srgbClr val="000000"/>
                </a:solidFill>
                <a:latin typeface="Miriam" pitchFamily="2" charset="-79"/>
                <a:ea typeface="ＭＳ Ｐゴシック" pitchFamily="-65" charset="-128"/>
              </a:endParaRPr>
            </a:p>
          </p:txBody>
        </p:sp>
        <p:sp>
          <p:nvSpPr>
            <p:cNvPr id="26" name="Rounded Rectangle 6"/>
            <p:cNvSpPr>
              <a:spLocks noChangeArrowheads="1"/>
            </p:cNvSpPr>
            <p:nvPr/>
          </p:nvSpPr>
          <p:spPr bwMode="auto">
            <a:xfrm>
              <a:off x="6223008" y="2489200"/>
              <a:ext cx="1077971" cy="946150"/>
            </a:xfrm>
            <a:prstGeom prst="rect">
              <a:avLst/>
            </a:prstGeom>
            <a:gradFill rotWithShape="1">
              <a:gsLst>
                <a:gs pos="0">
                  <a:srgbClr val="718857"/>
                </a:gs>
                <a:gs pos="20000">
                  <a:srgbClr val="718657"/>
                </a:gs>
                <a:gs pos="100000">
                  <a:srgbClr val="556541"/>
                </a:gs>
              </a:gsLst>
              <a:lin ang="5400000"/>
            </a:gradFill>
            <a:ln w="9525">
              <a:solidFill>
                <a:srgbClr val="71835D"/>
              </a:solidFill>
              <a:miter lim="800000"/>
              <a:headEnd/>
              <a:tailEnd/>
            </a:ln>
            <a:effectLst>
              <a:outerShdw dist="23000" dir="5400000" rotWithShape="0">
                <a:srgbClr val="808080">
                  <a:alpha val="34999"/>
                </a:srgbClr>
              </a:outerShdw>
            </a:effectLst>
          </p:spPr>
          <p:txBody>
            <a:bodyPr lIns="53340" tIns="26670" rIns="53340" bIns="26670" anchor="ctr"/>
            <a:lstStyle/>
            <a:p>
              <a:pPr algn="ctr" defTabSz="622300" fontAlgn="auto">
                <a:lnSpc>
                  <a:spcPct val="90000"/>
                </a:lnSpc>
                <a:spcBef>
                  <a:spcPts val="0"/>
                </a:spcBef>
                <a:spcAft>
                  <a:spcPct val="35000"/>
                </a:spcAft>
                <a:defRPr/>
              </a:pPr>
              <a:r>
                <a:rPr lang="en-US" sz="1400">
                  <a:solidFill>
                    <a:srgbClr val="000000"/>
                  </a:solidFill>
                  <a:ea typeface="ＭＳ Ｐゴシック" pitchFamily="-65" charset="-128"/>
                </a:rPr>
                <a:t>Staff Members</a:t>
              </a:r>
            </a:p>
          </p:txBody>
        </p:sp>
      </p:grpSp>
      <p:grpSp>
        <p:nvGrpSpPr>
          <p:cNvPr id="5" name="Group 30"/>
          <p:cNvGrpSpPr>
            <a:grpSpLocks/>
          </p:cNvGrpSpPr>
          <p:nvPr/>
        </p:nvGrpSpPr>
        <p:grpSpPr bwMode="auto">
          <a:xfrm>
            <a:off x="7351713" y="4549775"/>
            <a:ext cx="1639887" cy="841375"/>
            <a:chOff x="1484378" y="115256"/>
            <a:chExt cx="1487419" cy="921811"/>
          </a:xfrm>
          <a:solidFill>
            <a:schemeClr val="accent6">
              <a:lumMod val="40000"/>
              <a:lumOff val="60000"/>
            </a:schemeClr>
          </a:solidFill>
        </p:grpSpPr>
        <p:sp>
          <p:nvSpPr>
            <p:cNvPr id="37" name="Round Same Side Corner Rectangle 36"/>
            <p:cNvSpPr/>
            <p:nvPr/>
          </p:nvSpPr>
          <p:spPr>
            <a:xfrm rot="5400000">
              <a:off x="1767182" y="-167548"/>
              <a:ext cx="921811" cy="1487419"/>
            </a:xfrm>
            <a:prstGeom prst="round2SameRect">
              <a:avLst/>
            </a:prstGeom>
            <a:grpFill/>
          </p:spPr>
          <p:style>
            <a:lnRef idx="1">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38" name="Round Same Side Corner Rectangle 4"/>
            <p:cNvSpPr/>
            <p:nvPr/>
          </p:nvSpPr>
          <p:spPr>
            <a:xfrm>
              <a:off x="1484378" y="160477"/>
              <a:ext cx="1442782" cy="831369"/>
            </a:xfrm>
            <a:prstGeom prst="rect">
              <a:avLst/>
            </a:prstGeom>
            <a:grpFill/>
          </p:spPr>
          <p:style>
            <a:lnRef idx="0">
              <a:scrgbClr r="0" g="0" b="0"/>
            </a:lnRef>
            <a:fillRef idx="0">
              <a:scrgbClr r="0" g="0" b="0"/>
            </a:fillRef>
            <a:effectRef idx="0">
              <a:scrgbClr r="0" g="0" b="0"/>
            </a:effectRef>
            <a:fontRef idx="minor">
              <a:schemeClr val="dk1">
                <a:hueOff val="0"/>
                <a:satOff val="0"/>
                <a:lumOff val="0"/>
                <a:alphaOff val="0"/>
              </a:schemeClr>
            </a:fontRef>
          </p:style>
          <p:txBody>
            <a:bodyPr lIns="41910" tIns="20955" rIns="41910" bIns="20955" spcCol="1270" anchor="ctr"/>
            <a:lstStyle/>
            <a:p>
              <a:pPr marL="57150" lvl="1" indent="-57150" defTabSz="488950" fontAlgn="auto">
                <a:lnSpc>
                  <a:spcPct val="90000"/>
                </a:lnSpc>
                <a:spcBef>
                  <a:spcPts val="0"/>
                </a:spcBef>
                <a:spcAft>
                  <a:spcPct val="15000"/>
                </a:spcAft>
                <a:buFont typeface="AvantGarde" pitchFamily="32" charset="0"/>
                <a:buChar char="••"/>
                <a:defRPr/>
              </a:pPr>
              <a:r>
                <a:rPr lang="en-US" sz="1100" dirty="0">
                  <a:solidFill>
                    <a:srgbClr val="000000">
                      <a:hueOff val="0"/>
                      <a:satOff val="0"/>
                      <a:lumOff val="0"/>
                      <a:alphaOff val="0"/>
                    </a:srgbClr>
                  </a:solidFill>
                </a:rPr>
                <a:t>Global Perspective</a:t>
              </a:r>
            </a:p>
            <a:p>
              <a:pPr marL="57150" lvl="1" indent="-57150" defTabSz="488950" fontAlgn="auto">
                <a:lnSpc>
                  <a:spcPct val="90000"/>
                </a:lnSpc>
                <a:spcBef>
                  <a:spcPts val="0"/>
                </a:spcBef>
                <a:spcAft>
                  <a:spcPct val="15000"/>
                </a:spcAft>
                <a:buFont typeface="AvantGarde" pitchFamily="32" charset="0"/>
                <a:buChar char="••"/>
                <a:defRPr/>
              </a:pPr>
              <a:r>
                <a:rPr lang="en-US" sz="1100" dirty="0">
                  <a:solidFill>
                    <a:srgbClr val="000000">
                      <a:hueOff val="0"/>
                      <a:satOff val="0"/>
                      <a:lumOff val="0"/>
                      <a:alphaOff val="0"/>
                    </a:srgbClr>
                  </a:solidFill>
                </a:rPr>
                <a:t>Client Overview</a:t>
              </a:r>
            </a:p>
            <a:p>
              <a:pPr marL="57150" lvl="1" indent="-57150" defTabSz="488950" fontAlgn="auto">
                <a:lnSpc>
                  <a:spcPct val="90000"/>
                </a:lnSpc>
                <a:spcBef>
                  <a:spcPts val="0"/>
                </a:spcBef>
                <a:spcAft>
                  <a:spcPct val="15000"/>
                </a:spcAft>
                <a:buFont typeface="AvantGarde" pitchFamily="32" charset="0"/>
                <a:buChar char="••"/>
                <a:defRPr/>
              </a:pPr>
              <a:r>
                <a:rPr lang="en-US" sz="1100" dirty="0">
                  <a:solidFill>
                    <a:srgbClr val="000000">
                      <a:hueOff val="0"/>
                      <a:satOff val="0"/>
                      <a:lumOff val="0"/>
                      <a:alphaOff val="0"/>
                    </a:srgbClr>
                  </a:solidFill>
                </a:rPr>
                <a:t>Employee Overview</a:t>
              </a:r>
            </a:p>
          </p:txBody>
        </p:sp>
      </p:grpSp>
      <p:grpSp>
        <p:nvGrpSpPr>
          <p:cNvPr id="6" name="Group 54"/>
          <p:cNvGrpSpPr>
            <a:grpSpLocks/>
          </p:cNvGrpSpPr>
          <p:nvPr/>
        </p:nvGrpSpPr>
        <p:grpSpPr bwMode="auto">
          <a:xfrm>
            <a:off x="6172200" y="4435475"/>
            <a:ext cx="1179513" cy="1050925"/>
            <a:chOff x="6172205" y="3596640"/>
            <a:chExt cx="1179576" cy="1051560"/>
          </a:xfrm>
        </p:grpSpPr>
        <p:sp>
          <p:nvSpPr>
            <p:cNvPr id="34" name="Rounded Rectangle 33"/>
            <p:cNvSpPr>
              <a:spLocks noChangeArrowheads="1"/>
            </p:cNvSpPr>
            <p:nvPr/>
          </p:nvSpPr>
          <p:spPr bwMode="auto">
            <a:xfrm>
              <a:off x="6172205" y="3596640"/>
              <a:ext cx="1179576" cy="1051560"/>
            </a:xfrm>
            <a:prstGeom prst="roundRect">
              <a:avLst>
                <a:gd name="adj" fmla="val 16667"/>
              </a:avLst>
            </a:prstGeom>
            <a:gradFill rotWithShape="1">
              <a:gsLst>
                <a:gs pos="0">
                  <a:srgbClr val="8681A4"/>
                </a:gs>
                <a:gs pos="20000">
                  <a:srgbClr val="8681A3"/>
                </a:gs>
                <a:gs pos="100000">
                  <a:srgbClr val="65617C"/>
                </a:gs>
              </a:gsLst>
              <a:lin ang="5400000"/>
            </a:gradFill>
            <a:ln w="9525">
              <a:solidFill>
                <a:srgbClr val="8985A1"/>
              </a:solidFill>
              <a:round/>
              <a:headEnd/>
              <a:tailEnd/>
            </a:ln>
            <a:effectLst>
              <a:outerShdw dist="23000" dir="5400000" rotWithShape="0">
                <a:srgbClr val="808080">
                  <a:alpha val="34999"/>
                </a:srgbClr>
              </a:outerShdw>
            </a:effectLst>
          </p:spPr>
          <p:txBody>
            <a:bodyPr/>
            <a:lstStyle/>
            <a:p>
              <a:pPr fontAlgn="auto">
                <a:spcBef>
                  <a:spcPts val="0"/>
                </a:spcBef>
                <a:spcAft>
                  <a:spcPts val="0"/>
                </a:spcAft>
                <a:defRPr/>
              </a:pPr>
              <a:endParaRPr lang="en-US">
                <a:solidFill>
                  <a:srgbClr val="000000"/>
                </a:solidFill>
                <a:latin typeface="Miriam" pitchFamily="2" charset="-79"/>
                <a:ea typeface="ＭＳ Ｐゴシック" pitchFamily="-65" charset="-128"/>
              </a:endParaRPr>
            </a:p>
          </p:txBody>
        </p:sp>
        <p:sp>
          <p:nvSpPr>
            <p:cNvPr id="36" name="Rounded Rectangle 6"/>
            <p:cNvSpPr>
              <a:spLocks noChangeArrowheads="1"/>
            </p:cNvSpPr>
            <p:nvPr/>
          </p:nvSpPr>
          <p:spPr bwMode="auto">
            <a:xfrm>
              <a:off x="6227771" y="3647471"/>
              <a:ext cx="1068444" cy="949899"/>
            </a:xfrm>
            <a:prstGeom prst="rect">
              <a:avLst/>
            </a:prstGeom>
            <a:gradFill rotWithShape="1">
              <a:gsLst>
                <a:gs pos="0">
                  <a:srgbClr val="8681A4"/>
                </a:gs>
                <a:gs pos="20000">
                  <a:srgbClr val="8681A3"/>
                </a:gs>
                <a:gs pos="100000">
                  <a:srgbClr val="65617C"/>
                </a:gs>
              </a:gsLst>
              <a:lin ang="5400000"/>
            </a:gradFill>
            <a:ln w="9525">
              <a:solidFill>
                <a:srgbClr val="8985A1"/>
              </a:solidFill>
              <a:miter lim="800000"/>
              <a:headEnd/>
              <a:tailEnd/>
            </a:ln>
            <a:effectLst>
              <a:outerShdw dist="23000" dir="5400000" rotWithShape="0">
                <a:srgbClr val="808080">
                  <a:alpha val="34999"/>
                </a:srgbClr>
              </a:outerShdw>
            </a:effectLst>
          </p:spPr>
          <p:txBody>
            <a:bodyPr lIns="53340" tIns="26670" rIns="53340" bIns="26670" anchor="ctr"/>
            <a:lstStyle/>
            <a:p>
              <a:pPr algn="ctr" defTabSz="622300" fontAlgn="auto">
                <a:lnSpc>
                  <a:spcPct val="90000"/>
                </a:lnSpc>
                <a:spcBef>
                  <a:spcPts val="0"/>
                </a:spcBef>
                <a:spcAft>
                  <a:spcPct val="35000"/>
                </a:spcAft>
                <a:defRPr/>
              </a:pPr>
              <a:r>
                <a:rPr lang="en-US" sz="1400">
                  <a:solidFill>
                    <a:srgbClr val="000000"/>
                  </a:solidFill>
                  <a:ea typeface="ＭＳ Ｐゴシック" pitchFamily="-65" charset="-128"/>
                </a:rPr>
                <a:t>Managers</a:t>
              </a:r>
            </a:p>
          </p:txBody>
        </p:sp>
      </p:grpSp>
      <p:grpSp>
        <p:nvGrpSpPr>
          <p:cNvPr id="7" name="Group 38"/>
          <p:cNvGrpSpPr>
            <a:grpSpLocks/>
          </p:cNvGrpSpPr>
          <p:nvPr/>
        </p:nvGrpSpPr>
        <p:grpSpPr bwMode="auto">
          <a:xfrm>
            <a:off x="7351713" y="3276600"/>
            <a:ext cx="1600200" cy="841375"/>
            <a:chOff x="1484378" y="236220"/>
            <a:chExt cx="1487419" cy="1889760"/>
          </a:xfrm>
          <a:solidFill>
            <a:schemeClr val="accent6">
              <a:lumMod val="40000"/>
              <a:lumOff val="60000"/>
            </a:schemeClr>
          </a:solidFill>
        </p:grpSpPr>
        <p:sp>
          <p:nvSpPr>
            <p:cNvPr id="49" name="Round Same Side Corner Rectangle 48"/>
            <p:cNvSpPr/>
            <p:nvPr/>
          </p:nvSpPr>
          <p:spPr>
            <a:xfrm rot="5400000">
              <a:off x="1283207" y="437392"/>
              <a:ext cx="1889760" cy="1487419"/>
            </a:xfrm>
            <a:prstGeom prst="round2SameRect">
              <a:avLst/>
            </a:prstGeom>
            <a:grpFill/>
          </p:spPr>
          <p:style>
            <a:lnRef idx="1">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53" name="Round Same Side Corner Rectangle 4"/>
            <p:cNvSpPr/>
            <p:nvPr/>
          </p:nvSpPr>
          <p:spPr>
            <a:xfrm>
              <a:off x="1484378" y="307532"/>
              <a:ext cx="1415113" cy="1747137"/>
            </a:xfrm>
            <a:prstGeom prst="rect">
              <a:avLst/>
            </a:prstGeom>
            <a:grpFill/>
          </p:spPr>
          <p:style>
            <a:lnRef idx="0">
              <a:scrgbClr r="0" g="0" b="0"/>
            </a:lnRef>
            <a:fillRef idx="0">
              <a:scrgbClr r="0" g="0" b="0"/>
            </a:fillRef>
            <a:effectRef idx="0">
              <a:scrgbClr r="0" g="0" b="0"/>
            </a:effectRef>
            <a:fontRef idx="minor">
              <a:schemeClr val="dk1">
                <a:hueOff val="0"/>
                <a:satOff val="0"/>
                <a:lumOff val="0"/>
                <a:alphaOff val="0"/>
              </a:schemeClr>
            </a:fontRef>
          </p:style>
          <p:txBody>
            <a:bodyPr lIns="64770" tIns="32385" rIns="64770" bIns="32385" spcCol="1270" anchor="ctr"/>
            <a:lstStyle/>
            <a:p>
              <a:pPr marL="171450" lvl="1" indent="-171450" defTabSz="755650" fontAlgn="auto">
                <a:lnSpc>
                  <a:spcPct val="90000"/>
                </a:lnSpc>
                <a:spcBef>
                  <a:spcPts val="0"/>
                </a:spcBef>
                <a:spcAft>
                  <a:spcPct val="15000"/>
                </a:spcAft>
                <a:buFont typeface="AvantGarde" pitchFamily="32" charset="0"/>
                <a:buChar char="••"/>
                <a:defRPr/>
              </a:pPr>
              <a:r>
                <a:rPr lang="en-US" sz="1100" dirty="0">
                  <a:solidFill>
                    <a:srgbClr val="000000">
                      <a:hueOff val="0"/>
                      <a:satOff val="0"/>
                      <a:lumOff val="0"/>
                      <a:alphaOff val="0"/>
                    </a:srgbClr>
                  </a:solidFill>
                </a:rPr>
                <a:t>Live View</a:t>
              </a:r>
            </a:p>
            <a:p>
              <a:pPr marL="171450" lvl="1" indent="-171450" defTabSz="755650" fontAlgn="auto">
                <a:lnSpc>
                  <a:spcPct val="90000"/>
                </a:lnSpc>
                <a:spcBef>
                  <a:spcPts val="0"/>
                </a:spcBef>
                <a:spcAft>
                  <a:spcPct val="15000"/>
                </a:spcAft>
                <a:buFont typeface="AvantGarde" pitchFamily="32" charset="0"/>
                <a:buChar char="••"/>
                <a:defRPr/>
              </a:pPr>
              <a:r>
                <a:rPr lang="en-US" sz="1100" dirty="0">
                  <a:solidFill>
                    <a:srgbClr val="000000">
                      <a:hueOff val="0"/>
                      <a:satOff val="0"/>
                      <a:lumOff val="0"/>
                      <a:alphaOff val="0"/>
                    </a:srgbClr>
                  </a:solidFill>
                </a:rPr>
                <a:t>Historic Trends</a:t>
              </a:r>
            </a:p>
            <a:p>
              <a:pPr marL="171450" lvl="1" indent="-171450" defTabSz="755650" fontAlgn="auto">
                <a:lnSpc>
                  <a:spcPct val="90000"/>
                </a:lnSpc>
                <a:spcBef>
                  <a:spcPts val="0"/>
                </a:spcBef>
                <a:spcAft>
                  <a:spcPct val="15000"/>
                </a:spcAft>
                <a:buFont typeface="AvantGarde" pitchFamily="32" charset="0"/>
                <a:buChar char="••"/>
                <a:defRPr/>
              </a:pPr>
              <a:r>
                <a:rPr lang="en-US" sz="1100" dirty="0">
                  <a:solidFill>
                    <a:srgbClr val="000000">
                      <a:hueOff val="0"/>
                      <a:satOff val="0"/>
                      <a:lumOff val="0"/>
                      <a:alphaOff val="0"/>
                    </a:srgbClr>
                  </a:solidFill>
                </a:rPr>
                <a:t>Health information </a:t>
              </a:r>
            </a:p>
            <a:p>
              <a:pPr marL="171450" lvl="1" indent="-171450" defTabSz="755650" fontAlgn="auto">
                <a:lnSpc>
                  <a:spcPct val="90000"/>
                </a:lnSpc>
                <a:spcBef>
                  <a:spcPts val="0"/>
                </a:spcBef>
                <a:spcAft>
                  <a:spcPct val="15000"/>
                </a:spcAft>
                <a:buFont typeface="AvantGarde" pitchFamily="32" charset="0"/>
                <a:buChar char="••"/>
                <a:defRPr/>
              </a:pPr>
              <a:r>
                <a:rPr lang="en-US" sz="1100" dirty="0">
                  <a:solidFill>
                    <a:srgbClr val="000000">
                      <a:hueOff val="0"/>
                      <a:satOff val="0"/>
                      <a:lumOff val="0"/>
                      <a:alphaOff val="0"/>
                    </a:srgbClr>
                  </a:solidFill>
                </a:rPr>
                <a:t>Social information </a:t>
              </a:r>
            </a:p>
          </p:txBody>
        </p:sp>
      </p:grpSp>
      <p:sp>
        <p:nvSpPr>
          <p:cNvPr id="51" name="Chevron 50"/>
          <p:cNvSpPr>
            <a:spLocks noChangeArrowheads="1"/>
          </p:cNvSpPr>
          <p:nvPr/>
        </p:nvSpPr>
        <p:spPr bwMode="auto">
          <a:xfrm>
            <a:off x="5562600" y="4495800"/>
            <a:ext cx="609600" cy="889000"/>
          </a:xfrm>
          <a:prstGeom prst="chevron">
            <a:avLst>
              <a:gd name="adj" fmla="val 50000"/>
            </a:avLst>
          </a:prstGeom>
          <a:gradFill rotWithShape="1">
            <a:gsLst>
              <a:gs pos="0">
                <a:srgbClr val="BBB8C8"/>
              </a:gs>
              <a:gs pos="46001">
                <a:srgbClr val="BBB8C8"/>
              </a:gs>
              <a:gs pos="100000">
                <a:srgbClr val="D8D8D8"/>
              </a:gs>
            </a:gsLst>
            <a:lin ang="0" scaled="1"/>
          </a:gradFill>
          <a:ln w="9525">
            <a:solidFill>
              <a:schemeClr val="bg1"/>
            </a:solidFill>
            <a:miter lim="800000"/>
            <a:headEnd/>
            <a:tailEnd/>
          </a:ln>
          <a:effectLst>
            <a:outerShdw dist="20000" dir="5400000" rotWithShape="0">
              <a:srgbClr val="808080">
                <a:alpha val="37999"/>
              </a:srgbClr>
            </a:outerShdw>
          </a:effectLst>
        </p:spPr>
        <p:txBody>
          <a:bodyPr anchor="ctr"/>
          <a:lstStyle/>
          <a:p>
            <a:pPr fontAlgn="auto">
              <a:spcBef>
                <a:spcPts val="0"/>
              </a:spcBef>
              <a:spcAft>
                <a:spcPts val="0"/>
              </a:spcAft>
              <a:defRPr/>
            </a:pPr>
            <a:endParaRPr lang="en-US">
              <a:solidFill>
                <a:srgbClr val="000000"/>
              </a:solidFill>
              <a:ea typeface="ＭＳ Ｐゴシック" pitchFamily="-65" charset="-128"/>
            </a:endParaRPr>
          </a:p>
        </p:txBody>
      </p:sp>
      <p:sp>
        <p:nvSpPr>
          <p:cNvPr id="50" name="Chevron 49"/>
          <p:cNvSpPr>
            <a:spLocks noChangeArrowheads="1"/>
          </p:cNvSpPr>
          <p:nvPr/>
        </p:nvSpPr>
        <p:spPr bwMode="auto">
          <a:xfrm>
            <a:off x="5562600" y="1930400"/>
            <a:ext cx="533400" cy="889000"/>
          </a:xfrm>
          <a:prstGeom prst="chevron">
            <a:avLst>
              <a:gd name="adj" fmla="val 50000"/>
            </a:avLst>
          </a:prstGeom>
          <a:gradFill rotWithShape="1">
            <a:gsLst>
              <a:gs pos="0">
                <a:srgbClr val="BBB8C8"/>
              </a:gs>
              <a:gs pos="46001">
                <a:srgbClr val="BBB8C8"/>
              </a:gs>
              <a:gs pos="100000">
                <a:srgbClr val="D8D8D8"/>
              </a:gs>
            </a:gsLst>
            <a:lin ang="0" scaled="1"/>
          </a:gradFill>
          <a:ln w="9525">
            <a:solidFill>
              <a:schemeClr val="bg1"/>
            </a:solidFill>
            <a:miter lim="800000"/>
            <a:headEnd/>
            <a:tailEnd/>
          </a:ln>
          <a:effectLst>
            <a:outerShdw dist="20000" dir="5400000" rotWithShape="0">
              <a:srgbClr val="808080">
                <a:alpha val="37999"/>
              </a:srgbClr>
            </a:outerShdw>
          </a:effectLst>
        </p:spPr>
        <p:txBody>
          <a:bodyPr anchor="ctr"/>
          <a:lstStyle/>
          <a:p>
            <a:pPr fontAlgn="auto">
              <a:spcBef>
                <a:spcPts val="0"/>
              </a:spcBef>
              <a:spcAft>
                <a:spcPts val="0"/>
              </a:spcAft>
              <a:defRPr/>
            </a:pPr>
            <a:endParaRPr lang="en-US">
              <a:solidFill>
                <a:srgbClr val="000000"/>
              </a:solidFill>
              <a:ea typeface="ＭＳ Ｐゴシック" pitchFamily="-65" charset="-128"/>
            </a:endParaRPr>
          </a:p>
        </p:txBody>
      </p:sp>
      <p:sp>
        <p:nvSpPr>
          <p:cNvPr id="69656" name="TextBox 56"/>
          <p:cNvSpPr txBox="1">
            <a:spLocks noChangeArrowheads="1"/>
          </p:cNvSpPr>
          <p:nvPr/>
        </p:nvSpPr>
        <p:spPr bwMode="auto">
          <a:xfrm>
            <a:off x="3886200" y="4430713"/>
            <a:ext cx="1658938" cy="369887"/>
          </a:xfrm>
          <a:prstGeom prst="rect">
            <a:avLst/>
          </a:prstGeom>
          <a:noFill/>
          <a:ln w="9525">
            <a:noFill/>
            <a:miter lim="800000"/>
            <a:headEnd/>
            <a:tailEnd/>
          </a:ln>
        </p:spPr>
        <p:txBody>
          <a:bodyPr wrap="none">
            <a:spAutoFit/>
          </a:bodyPr>
          <a:lstStyle/>
          <a:p>
            <a:r>
              <a:rPr lang="en-US">
                <a:solidFill>
                  <a:srgbClr val="000000"/>
                </a:solidFill>
              </a:rPr>
              <a:t>CARE System</a:t>
            </a:r>
          </a:p>
        </p:txBody>
      </p:sp>
      <p:pic>
        <p:nvPicPr>
          <p:cNvPr id="69657" name="Picture 38"/>
          <p:cNvPicPr>
            <a:picLocks noChangeAspect="1"/>
          </p:cNvPicPr>
          <p:nvPr/>
        </p:nvPicPr>
        <p:blipFill>
          <a:blip r:embed="rId21"/>
          <a:srcRect/>
          <a:stretch>
            <a:fillRect/>
          </a:stretch>
        </p:blipFill>
        <p:spPr bwMode="auto">
          <a:xfrm>
            <a:off x="609600" y="2895600"/>
            <a:ext cx="812800" cy="812800"/>
          </a:xfrm>
          <a:prstGeom prst="rect">
            <a:avLst/>
          </a:prstGeom>
          <a:noFill/>
          <a:ln w="9525">
            <a:noFill/>
            <a:miter lim="800000"/>
            <a:headEnd/>
            <a:tailEnd/>
          </a:ln>
        </p:spPr>
      </p:pic>
      <p:sp>
        <p:nvSpPr>
          <p:cNvPr id="39" name="Rectangle 38"/>
          <p:cNvSpPr/>
          <p:nvPr/>
        </p:nvSpPr>
        <p:spPr>
          <a:xfrm>
            <a:off x="0" y="6553200"/>
            <a:ext cx="9144000" cy="304800"/>
          </a:xfrm>
          <a:prstGeom prst="rect">
            <a:avLst/>
          </a:prstGeom>
          <a:gradFill>
            <a:gsLst>
              <a:gs pos="45000">
                <a:schemeClr val="accent1">
                  <a:lumMod val="50000"/>
                </a:schemeClr>
              </a:gs>
              <a:gs pos="100000">
                <a:schemeClr val="accent1">
                  <a:tint val="23500"/>
                  <a:satMod val="160000"/>
                </a:schemeClr>
              </a:gs>
            </a:gsLst>
            <a:path path="circle">
              <a:fillToRect l="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rgbClr val="FFFFFF"/>
              </a:solidFill>
              <a:latin typeface="Arial" charset="0"/>
              <a:ea typeface="ＭＳ Ｐゴシック" pitchFamily="-65" charset="-128"/>
            </a:endParaRPr>
          </a:p>
        </p:txBody>
      </p:sp>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wipe(left)">
                                      <p:cBhvr>
                                        <p:cTn id="7" dur="500"/>
                                        <p:tgtEl>
                                          <p:spTgt spid="2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wipe(left)">
                                      <p:cBhvr>
                                        <p:cTn id="12" dur="500"/>
                                        <p:tgtEl>
                                          <p:spTgt spid="2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33"/>
                                        </p:tgtEl>
                                        <p:attrNameLst>
                                          <p:attrName>style.visibility</p:attrName>
                                        </p:attrNameLst>
                                      </p:cBhvr>
                                      <p:to>
                                        <p:strVal val="visible"/>
                                      </p:to>
                                    </p:set>
                                    <p:animEffect transition="in" filter="wipe(left)">
                                      <p:cBhvr>
                                        <p:cTn id="17" dur="500"/>
                                        <p:tgtEl>
                                          <p:spTgt spid="33"/>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50"/>
                                        </p:tgtEl>
                                        <p:attrNameLst>
                                          <p:attrName>style.visibility</p:attrName>
                                        </p:attrNameLst>
                                      </p:cBhvr>
                                      <p:to>
                                        <p:strVal val="visible"/>
                                      </p:to>
                                    </p:set>
                                    <p:animEffect transition="in" filter="wipe(left)">
                                      <p:cBhvr>
                                        <p:cTn id="22" dur="500"/>
                                        <p:tgtEl>
                                          <p:spTgt spid="50"/>
                                        </p:tgtEl>
                                      </p:cBhvr>
                                    </p:animEffect>
                                  </p:childTnLst>
                                </p:cTn>
                              </p:par>
                            </p:childTnLst>
                          </p:cTn>
                        </p:par>
                        <p:par>
                          <p:cTn id="23" fill="hold">
                            <p:stCondLst>
                              <p:cond delay="500"/>
                            </p:stCondLst>
                            <p:childTnLst>
                              <p:par>
                                <p:cTn id="24" presetID="22" presetClass="entr" presetSubtype="8" fill="hold" nodeType="after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wipe(left)">
                                      <p:cBhvr>
                                        <p:cTn id="26" dur="500"/>
                                        <p:tgtEl>
                                          <p:spTgt spid="4"/>
                                        </p:tgtEl>
                                      </p:cBhvr>
                                    </p:animEffect>
                                  </p:childTnLst>
                                </p:cTn>
                              </p:par>
                            </p:childTnLst>
                          </p:cTn>
                        </p:par>
                        <p:par>
                          <p:cTn id="27" fill="hold">
                            <p:stCondLst>
                              <p:cond delay="1000"/>
                            </p:stCondLst>
                            <p:childTnLst>
                              <p:par>
                                <p:cTn id="28" presetID="22" presetClass="entr" presetSubtype="8" fill="hold" nodeType="after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wipe(left)">
                                      <p:cBhvr>
                                        <p:cTn id="30" dur="500"/>
                                        <p:tgtEl>
                                          <p:spTgt spid="3"/>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grpId="0" nodeType="clickEffect">
                                  <p:stCondLst>
                                    <p:cond delay="0"/>
                                  </p:stCondLst>
                                  <p:childTnLst>
                                    <p:set>
                                      <p:cBhvr>
                                        <p:cTn id="34" dur="1" fill="hold">
                                          <p:stCondLst>
                                            <p:cond delay="0"/>
                                          </p:stCondLst>
                                        </p:cTn>
                                        <p:tgtEl>
                                          <p:spTgt spid="52"/>
                                        </p:tgtEl>
                                        <p:attrNameLst>
                                          <p:attrName>style.visibility</p:attrName>
                                        </p:attrNameLst>
                                      </p:cBhvr>
                                      <p:to>
                                        <p:strVal val="visible"/>
                                      </p:to>
                                    </p:set>
                                    <p:animEffect transition="in" filter="wipe(left)">
                                      <p:cBhvr>
                                        <p:cTn id="35" dur="500"/>
                                        <p:tgtEl>
                                          <p:spTgt spid="52"/>
                                        </p:tgtEl>
                                      </p:cBhvr>
                                    </p:animEffect>
                                  </p:childTnLst>
                                </p:cTn>
                              </p:par>
                            </p:childTnLst>
                          </p:cTn>
                        </p:par>
                        <p:par>
                          <p:cTn id="36" fill="hold">
                            <p:stCondLst>
                              <p:cond delay="500"/>
                            </p:stCondLst>
                            <p:childTnLst>
                              <p:par>
                                <p:cTn id="37" presetID="22" presetClass="entr" presetSubtype="8" fill="hold" nodeType="after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wipe(left)">
                                      <p:cBhvr>
                                        <p:cTn id="39" dur="500"/>
                                        <p:tgtEl>
                                          <p:spTgt spid="2"/>
                                        </p:tgtEl>
                                      </p:cBhvr>
                                    </p:animEffect>
                                  </p:childTnLst>
                                </p:cTn>
                              </p:par>
                            </p:childTnLst>
                          </p:cTn>
                        </p:par>
                        <p:par>
                          <p:cTn id="40" fill="hold">
                            <p:stCondLst>
                              <p:cond delay="1000"/>
                            </p:stCondLst>
                            <p:childTnLst>
                              <p:par>
                                <p:cTn id="41" presetID="22" presetClass="entr" presetSubtype="8" fill="hold" nodeType="after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wipe(left)">
                                      <p:cBhvr>
                                        <p:cTn id="43" dur="500"/>
                                        <p:tgtEl>
                                          <p:spTgt spid="7"/>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8" fill="hold" grpId="0" nodeType="clickEffect">
                                  <p:stCondLst>
                                    <p:cond delay="0"/>
                                  </p:stCondLst>
                                  <p:childTnLst>
                                    <p:set>
                                      <p:cBhvr>
                                        <p:cTn id="47" dur="1" fill="hold">
                                          <p:stCondLst>
                                            <p:cond delay="0"/>
                                          </p:stCondLst>
                                        </p:cTn>
                                        <p:tgtEl>
                                          <p:spTgt spid="51"/>
                                        </p:tgtEl>
                                        <p:attrNameLst>
                                          <p:attrName>style.visibility</p:attrName>
                                        </p:attrNameLst>
                                      </p:cBhvr>
                                      <p:to>
                                        <p:strVal val="visible"/>
                                      </p:to>
                                    </p:set>
                                    <p:animEffect transition="in" filter="wipe(left)">
                                      <p:cBhvr>
                                        <p:cTn id="48" dur="500"/>
                                        <p:tgtEl>
                                          <p:spTgt spid="51"/>
                                        </p:tgtEl>
                                      </p:cBhvr>
                                    </p:animEffect>
                                  </p:childTnLst>
                                </p:cTn>
                              </p:par>
                            </p:childTnLst>
                          </p:cTn>
                        </p:par>
                        <p:par>
                          <p:cTn id="49" fill="hold">
                            <p:stCondLst>
                              <p:cond delay="500"/>
                            </p:stCondLst>
                            <p:childTnLst>
                              <p:par>
                                <p:cTn id="50" presetID="22" presetClass="entr" presetSubtype="8" fill="hold" nodeType="afterEffect">
                                  <p:stCondLst>
                                    <p:cond delay="0"/>
                                  </p:stCondLst>
                                  <p:childTnLst>
                                    <p:set>
                                      <p:cBhvr>
                                        <p:cTn id="51" dur="1" fill="hold">
                                          <p:stCondLst>
                                            <p:cond delay="0"/>
                                          </p:stCondLst>
                                        </p:cTn>
                                        <p:tgtEl>
                                          <p:spTgt spid="6"/>
                                        </p:tgtEl>
                                        <p:attrNameLst>
                                          <p:attrName>style.visibility</p:attrName>
                                        </p:attrNameLst>
                                      </p:cBhvr>
                                      <p:to>
                                        <p:strVal val="visible"/>
                                      </p:to>
                                    </p:set>
                                    <p:animEffect transition="in" filter="wipe(left)">
                                      <p:cBhvr>
                                        <p:cTn id="52" dur="500"/>
                                        <p:tgtEl>
                                          <p:spTgt spid="6"/>
                                        </p:tgtEl>
                                      </p:cBhvr>
                                    </p:animEffect>
                                  </p:childTnLst>
                                </p:cTn>
                              </p:par>
                            </p:childTnLst>
                          </p:cTn>
                        </p:par>
                        <p:par>
                          <p:cTn id="53" fill="hold">
                            <p:stCondLst>
                              <p:cond delay="1000"/>
                            </p:stCondLst>
                            <p:childTnLst>
                              <p:par>
                                <p:cTn id="54" presetID="22" presetClass="entr" presetSubtype="8" fill="hold" nodeType="afterEffect">
                                  <p:stCondLst>
                                    <p:cond delay="0"/>
                                  </p:stCondLst>
                                  <p:childTnLst>
                                    <p:set>
                                      <p:cBhvr>
                                        <p:cTn id="55" dur="1" fill="hold">
                                          <p:stCondLst>
                                            <p:cond delay="0"/>
                                          </p:stCondLst>
                                        </p:cTn>
                                        <p:tgtEl>
                                          <p:spTgt spid="5"/>
                                        </p:tgtEl>
                                        <p:attrNameLst>
                                          <p:attrName>style.visibility</p:attrName>
                                        </p:attrNameLst>
                                      </p:cBhvr>
                                      <p:to>
                                        <p:strVal val="visible"/>
                                      </p:to>
                                    </p:set>
                                    <p:animEffect transition="in" filter="wipe(left)">
                                      <p:cBhvr>
                                        <p:cTn id="5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7" grpId="0">
        <p:bldAsOne/>
      </p:bldGraphic>
      <p:bldGraphic spid="28" grpId="0">
        <p:bldAsOne/>
      </p:bldGraphic>
      <p:bldGraphic spid="33" grpId="0">
        <p:bldAsOne/>
      </p:bldGraphic>
      <p:bldP spid="52" grpId="0" animBg="1" autoUpdateAnimBg="0"/>
      <p:bldP spid="51" grpId="0" animBg="1" autoUpdateAnimBg="0"/>
      <p:bldP spid="50" grpId="0" animBg="1" autoUpdateAnimBg="0"/>
    </p:bldLst>
  </p:timing>
</p:sld>
</file>

<file path=ppt/slides/slide9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7106" name="Title 6"/>
          <p:cNvSpPr>
            <a:spLocks noGrp="1"/>
          </p:cNvSpPr>
          <p:nvPr>
            <p:ph type="title"/>
          </p:nvPr>
        </p:nvSpPr>
        <p:spPr/>
        <p:txBody>
          <a:bodyPr/>
          <a:lstStyle/>
          <a:p>
            <a:pPr eaLnBrk="1" fontAlgn="auto" hangingPunct="1">
              <a:spcAft>
                <a:spcPts val="0"/>
              </a:spcAft>
              <a:defRPr/>
            </a:pPr>
            <a:r>
              <a:rPr lang="en-US" smtClean="0"/>
              <a:t>Client Summary</a:t>
            </a:r>
          </a:p>
        </p:txBody>
      </p:sp>
      <p:sp>
        <p:nvSpPr>
          <p:cNvPr id="71682" name="Content Placeholder 7"/>
          <p:cNvSpPr>
            <a:spLocks noGrp="1"/>
          </p:cNvSpPr>
          <p:nvPr>
            <p:ph sz="quarter" idx="1"/>
          </p:nvPr>
        </p:nvSpPr>
        <p:spPr>
          <a:xfrm>
            <a:off x="457200" y="1276350"/>
            <a:ext cx="8034338" cy="1238250"/>
          </a:xfrm>
        </p:spPr>
        <p:txBody>
          <a:bodyPr/>
          <a:lstStyle/>
          <a:p>
            <a:pPr algn="ctr" eaLnBrk="1" hangingPunct="1">
              <a:buFontTx/>
              <a:buNone/>
            </a:pPr>
            <a:r>
              <a:rPr lang="en-US" b="1" smtClean="0"/>
              <a:t>Information Summary and Documentation Hub</a:t>
            </a:r>
            <a:endParaRPr lang="en-US" smtClean="0"/>
          </a:p>
          <a:p>
            <a:pPr algn="ctr" eaLnBrk="1" hangingPunct="1">
              <a:buFontTx/>
              <a:buNone/>
            </a:pPr>
            <a:r>
              <a:rPr lang="en-US" smtClean="0"/>
              <a:t>* </a:t>
            </a:r>
            <a:r>
              <a:rPr lang="en-US" sz="1800" smtClean="0"/>
              <a:t>Metrics * Communication * Quick Documentation *</a:t>
            </a:r>
            <a:endParaRPr lang="en-US" smtClean="0"/>
          </a:p>
        </p:txBody>
      </p:sp>
      <p:pic>
        <p:nvPicPr>
          <p:cNvPr id="71683" name="Picture 6" descr="teamhuddle.jpg"/>
          <p:cNvPicPr>
            <a:picLocks noChangeAspect="1"/>
          </p:cNvPicPr>
          <p:nvPr/>
        </p:nvPicPr>
        <p:blipFill>
          <a:blip r:embed="rId3"/>
          <a:srcRect t="12143" b="13480"/>
          <a:stretch>
            <a:fillRect/>
          </a:stretch>
        </p:blipFill>
        <p:spPr bwMode="auto">
          <a:xfrm>
            <a:off x="914400" y="2514600"/>
            <a:ext cx="7315200" cy="3733800"/>
          </a:xfrm>
          <a:prstGeom prst="rect">
            <a:avLst/>
          </a:prstGeom>
          <a:noFill/>
          <a:ln w="9525">
            <a:noFill/>
            <a:miter lim="800000"/>
            <a:headEnd/>
            <a:tailEnd/>
          </a:ln>
        </p:spPr>
      </p:pic>
    </p:spTree>
  </p:cSld>
  <p:clrMapOvr>
    <a:masterClrMapping/>
  </p:clrMapOvr>
  <p:transition spd="med">
    <p:dissolve/>
  </p:transition>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3729" name="Rectangle 2"/>
          <p:cNvSpPr>
            <a:spLocks noGrp="1" noChangeArrowheads="1"/>
          </p:cNvSpPr>
          <p:nvPr>
            <p:ph sz="quarter" idx="1"/>
          </p:nvPr>
        </p:nvSpPr>
        <p:spPr>
          <a:xfrm>
            <a:off x="457200" y="1600200"/>
            <a:ext cx="7467600" cy="4873625"/>
          </a:xfrm>
        </p:spPr>
        <p:txBody>
          <a:bodyPr/>
          <a:lstStyle/>
          <a:p>
            <a:pPr eaLnBrk="1" hangingPunct="1">
              <a:lnSpc>
                <a:spcPct val="60000"/>
              </a:lnSpc>
            </a:pPr>
            <a:r>
              <a:rPr lang="en-US" sz="2600" smtClean="0">
                <a:latin typeface="Century" pitchFamily="18" charset="0"/>
              </a:rPr>
              <a:t>Medication Administration and prompting system</a:t>
            </a:r>
          </a:p>
          <a:p>
            <a:pPr eaLnBrk="1" hangingPunct="1">
              <a:lnSpc>
                <a:spcPct val="60000"/>
              </a:lnSpc>
            </a:pPr>
            <a:r>
              <a:rPr lang="en-US" sz="2600" smtClean="0">
                <a:latin typeface="Century" pitchFamily="18" charset="0"/>
              </a:rPr>
              <a:t>Intuitive User Interface improves efficiency and accuracy</a:t>
            </a:r>
          </a:p>
          <a:p>
            <a:pPr eaLnBrk="1" hangingPunct="1">
              <a:lnSpc>
                <a:spcPct val="60000"/>
              </a:lnSpc>
            </a:pPr>
            <a:r>
              <a:rPr lang="en-US" sz="2600" smtClean="0">
                <a:latin typeface="Century" pitchFamily="18" charset="0"/>
              </a:rPr>
              <a:t>Easily manage staff and medications records from a central location or remotely</a:t>
            </a:r>
          </a:p>
          <a:p>
            <a:pPr eaLnBrk="1" hangingPunct="1">
              <a:lnSpc>
                <a:spcPct val="60000"/>
              </a:lnSpc>
            </a:pPr>
            <a:r>
              <a:rPr lang="en-US" sz="2600" smtClean="0">
                <a:latin typeface="Century" pitchFamily="18" charset="0"/>
              </a:rPr>
              <a:t>Improved compliance with Medication Administration</a:t>
            </a:r>
          </a:p>
          <a:p>
            <a:pPr eaLnBrk="1" hangingPunct="1">
              <a:lnSpc>
                <a:spcPct val="60000"/>
              </a:lnSpc>
            </a:pPr>
            <a:r>
              <a:rPr lang="en-US" sz="2600" smtClean="0">
                <a:latin typeface="Century" pitchFamily="18" charset="0"/>
              </a:rPr>
              <a:t>Improved communication between DSP and Nursing</a:t>
            </a:r>
          </a:p>
          <a:p>
            <a:pPr eaLnBrk="1" hangingPunct="1">
              <a:lnSpc>
                <a:spcPct val="60000"/>
              </a:lnSpc>
            </a:pPr>
            <a:r>
              <a:rPr lang="en-US" sz="2600" smtClean="0">
                <a:latin typeface="Century" pitchFamily="18" charset="0"/>
              </a:rPr>
              <a:t>75% reduction of medication administration errors </a:t>
            </a:r>
          </a:p>
          <a:p>
            <a:pPr eaLnBrk="1" hangingPunct="1">
              <a:lnSpc>
                <a:spcPct val="60000"/>
              </a:lnSpc>
            </a:pPr>
            <a:r>
              <a:rPr lang="en-US" sz="2600" smtClean="0">
                <a:latin typeface="Century" pitchFamily="18" charset="0"/>
              </a:rPr>
              <a:t>Reduces staff training by 18 hours per residence </a:t>
            </a:r>
          </a:p>
          <a:p>
            <a:pPr eaLnBrk="1" hangingPunct="1">
              <a:lnSpc>
                <a:spcPct val="60000"/>
              </a:lnSpc>
            </a:pPr>
            <a:r>
              <a:rPr lang="en-US" sz="2600" smtClean="0">
                <a:latin typeface="Century" pitchFamily="18" charset="0"/>
              </a:rPr>
              <a:t>Integrated with Pharmacy to reduce transcription errors</a:t>
            </a:r>
          </a:p>
        </p:txBody>
      </p:sp>
      <p:pic>
        <p:nvPicPr>
          <p:cNvPr id="73730" name="Picture 5" descr="cs_logo.jpg"/>
          <p:cNvPicPr>
            <a:picLocks noChangeAspect="1"/>
          </p:cNvPicPr>
          <p:nvPr/>
        </p:nvPicPr>
        <p:blipFill>
          <a:blip r:embed="rId3"/>
          <a:srcRect/>
          <a:stretch>
            <a:fillRect/>
          </a:stretch>
        </p:blipFill>
        <p:spPr bwMode="auto">
          <a:xfrm>
            <a:off x="228600" y="304800"/>
            <a:ext cx="2590800" cy="97155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5777" name="Title 3"/>
          <p:cNvSpPr>
            <a:spLocks noGrp="1"/>
          </p:cNvSpPr>
          <p:nvPr>
            <p:ph type="title"/>
          </p:nvPr>
        </p:nvSpPr>
        <p:spPr bwMode="auto"/>
        <p:txBody>
          <a:bodyPr wrap="square" lIns="91440" tIns="45720" rIns="91440" bIns="45720" numCol="1" anchorCtr="0" compatLnSpc="1">
            <a:prstTxWarp prst="textNoShape">
              <a:avLst/>
            </a:prstTxWarp>
          </a:bodyPr>
          <a:lstStyle/>
          <a:p>
            <a:pPr eaLnBrk="1" hangingPunct="1"/>
            <a:r>
              <a:rPr lang="en-US" cap="none" smtClean="0"/>
              <a:t>Time Based Prompting System Integrates Medications, Vitals and Tasks</a:t>
            </a:r>
          </a:p>
        </p:txBody>
      </p:sp>
      <p:pic>
        <p:nvPicPr>
          <p:cNvPr id="75778" name="Content Placeholder 5" descr="MEdSupport 4.JPG"/>
          <p:cNvPicPr>
            <a:picLocks noGrp="1" noChangeAspect="1"/>
          </p:cNvPicPr>
          <p:nvPr>
            <p:ph sz="quarter" idx="1"/>
          </p:nvPr>
        </p:nvPicPr>
        <p:blipFill>
          <a:blip r:embed="rId2"/>
          <a:srcRect/>
          <a:stretch>
            <a:fillRect/>
          </a:stretch>
        </p:blipFill>
        <p:spPr>
          <a:xfrm>
            <a:off x="457200" y="2033588"/>
            <a:ext cx="7467600" cy="4006850"/>
          </a:xfrm>
        </p:spPr>
      </p:pic>
    </p:spTree>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p:txBody>
          <a:bodyPr/>
          <a:lstStyle/>
          <a:p>
            <a:pPr eaLnBrk="1" fontAlgn="auto" hangingPunct="1">
              <a:spcAft>
                <a:spcPts val="0"/>
              </a:spcAft>
              <a:defRPr/>
            </a:pPr>
            <a:r>
              <a:rPr lang="en-US" smtClean="0"/>
              <a:t>Long Term Goal</a:t>
            </a:r>
          </a:p>
        </p:txBody>
      </p:sp>
      <p:sp>
        <p:nvSpPr>
          <p:cNvPr id="76802" name="Text Box 4"/>
          <p:cNvSpPr txBox="1">
            <a:spLocks noChangeArrowheads="1"/>
          </p:cNvSpPr>
          <p:nvPr/>
        </p:nvSpPr>
        <p:spPr bwMode="auto">
          <a:xfrm>
            <a:off x="457200" y="1828800"/>
            <a:ext cx="8089900" cy="3503613"/>
          </a:xfrm>
          <a:prstGeom prst="rect">
            <a:avLst/>
          </a:prstGeom>
          <a:noFill/>
          <a:ln w="9525">
            <a:noFill/>
            <a:miter lim="800000"/>
            <a:headEnd/>
            <a:tailEnd/>
          </a:ln>
        </p:spPr>
        <p:txBody>
          <a:bodyPr>
            <a:spAutoFit/>
          </a:bodyPr>
          <a:lstStyle/>
          <a:p>
            <a:r>
              <a:rPr lang="en-US" sz="3200">
                <a:latin typeface="Antique Olive"/>
              </a:rPr>
              <a:t>Through the application of technology, we will improve access and availability of supportive services for individuals with developmental and other disabilities so that they may lead fulfilling lives in their homes and communities.</a:t>
            </a:r>
          </a:p>
        </p:txBody>
      </p:sp>
      <p:pic>
        <p:nvPicPr>
          <p:cNvPr id="76803" name="Picture 4" descr="Logos 004"/>
          <p:cNvPicPr>
            <a:picLocks noChangeAspect="1" noChangeArrowheads="1"/>
          </p:cNvPicPr>
          <p:nvPr/>
        </p:nvPicPr>
        <p:blipFill>
          <a:blip r:embed="rId3"/>
          <a:srcRect/>
          <a:stretch>
            <a:fillRect/>
          </a:stretch>
        </p:blipFill>
        <p:spPr bwMode="auto">
          <a:xfrm>
            <a:off x="279400" y="5638800"/>
            <a:ext cx="3048000" cy="12192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8849" name="Rectangle 2"/>
          <p:cNvSpPr>
            <a:spLocks noGrp="1"/>
          </p:cNvSpPr>
          <p:nvPr>
            <p:ph type="title"/>
          </p:nvPr>
        </p:nvSpPr>
        <p:spPr bwMode="auto">
          <a:noFill/>
        </p:spPr>
        <p:txBody>
          <a:bodyPr wrap="square" lIns="91440" tIns="45720" rIns="91440" bIns="45720" numCol="1" anchorCtr="0" compatLnSpc="1">
            <a:prstTxWarp prst="textNoShape">
              <a:avLst/>
            </a:prstTxWarp>
          </a:bodyPr>
          <a:lstStyle/>
          <a:p>
            <a:r>
              <a:rPr lang="en-US" cap="none" smtClean="0"/>
              <a:t>VARIETY OF  REMOTE MONITORING SYSTEMS</a:t>
            </a:r>
          </a:p>
        </p:txBody>
      </p:sp>
      <p:sp>
        <p:nvSpPr>
          <p:cNvPr id="78850" name="Rectangle 3"/>
          <p:cNvSpPr>
            <a:spLocks noGrp="1"/>
          </p:cNvSpPr>
          <p:nvPr>
            <p:ph sz="quarter" idx="1"/>
          </p:nvPr>
        </p:nvSpPr>
        <p:spPr/>
        <p:txBody>
          <a:bodyPr/>
          <a:lstStyle/>
          <a:p>
            <a:r>
              <a:rPr lang="en-US" smtClean="0"/>
              <a:t>Cameras</a:t>
            </a:r>
          </a:p>
          <a:p>
            <a:pPr lvl="2"/>
            <a:r>
              <a:rPr lang="en-US" smtClean="0"/>
              <a:t>PTZ – Fixed Units</a:t>
            </a:r>
          </a:p>
          <a:p>
            <a:r>
              <a:rPr lang="en-US" smtClean="0"/>
              <a:t>Motions Sensors</a:t>
            </a:r>
          </a:p>
          <a:p>
            <a:pPr lvl="2"/>
            <a:r>
              <a:rPr lang="en-US" smtClean="0"/>
              <a:t>Detect Falls/Proximity</a:t>
            </a:r>
          </a:p>
          <a:p>
            <a:r>
              <a:rPr lang="en-US" smtClean="0"/>
              <a:t>Security/ Health and Safety Sensors</a:t>
            </a:r>
          </a:p>
          <a:p>
            <a:pPr lvl="2"/>
            <a:r>
              <a:rPr lang="en-US" smtClean="0"/>
              <a:t>Doors/Windows - Alarms</a:t>
            </a:r>
          </a:p>
          <a:p>
            <a:r>
              <a:rPr lang="en-US" smtClean="0"/>
              <a:t>GPS- Community</a:t>
            </a:r>
          </a:p>
          <a:p>
            <a:r>
              <a:rPr lang="en-US" smtClean="0"/>
              <a:t>Remote Health Monitoring</a:t>
            </a:r>
          </a:p>
          <a:p>
            <a:r>
              <a:rPr lang="en-US" smtClean="0"/>
              <a:t>RFID – Specific Location</a:t>
            </a:r>
          </a:p>
          <a:p>
            <a:pPr lvl="2"/>
            <a:r>
              <a:rPr lang="en-US" smtClean="0"/>
              <a:t>Environmental Control</a:t>
            </a:r>
          </a:p>
          <a:p>
            <a:pPr lvl="2"/>
            <a:r>
              <a:rPr lang="en-US" smtClean="0"/>
              <a:t>Data - Trends</a:t>
            </a:r>
          </a:p>
          <a:p>
            <a:endParaRPr lang="en-US" smtClean="0"/>
          </a:p>
        </p:txBody>
      </p:sp>
    </p:spTree>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a:lstStyle/>
          <a:p>
            <a:pPr eaLnBrk="1" fontAlgn="auto" hangingPunct="1">
              <a:spcAft>
                <a:spcPts val="0"/>
              </a:spcAft>
              <a:defRPr/>
            </a:pPr>
            <a:r>
              <a:rPr lang="en-US" sz="3200" smtClean="0"/>
              <a:t>Energy Management</a:t>
            </a:r>
            <a:br>
              <a:rPr lang="en-US" sz="3200" smtClean="0"/>
            </a:br>
            <a:endParaRPr lang="en-US" sz="3200" smtClean="0"/>
          </a:p>
        </p:txBody>
      </p:sp>
      <p:sp>
        <p:nvSpPr>
          <p:cNvPr id="33795" name="Rectangle 3"/>
          <p:cNvSpPr>
            <a:spLocks noGrp="1" noChangeArrowheads="1"/>
          </p:cNvSpPr>
          <p:nvPr>
            <p:ph sz="quarter" idx="1"/>
          </p:nvPr>
        </p:nvSpPr>
        <p:spPr>
          <a:xfrm>
            <a:off x="457200" y="1600200"/>
            <a:ext cx="7467600" cy="4873625"/>
          </a:xfrm>
        </p:spPr>
        <p:txBody>
          <a:bodyPr/>
          <a:lstStyle/>
          <a:p>
            <a:pPr eaLnBrk="1" hangingPunct="1"/>
            <a:r>
              <a:rPr lang="en-US" sz="2800" smtClean="0"/>
              <a:t>Energy Efficiency</a:t>
            </a:r>
          </a:p>
          <a:p>
            <a:pPr eaLnBrk="1" hangingPunct="1"/>
            <a:r>
              <a:rPr lang="en-US" sz="2800" smtClean="0"/>
              <a:t>Intelligent Monitoring –Data Mining to Create Usage Profiles </a:t>
            </a:r>
          </a:p>
          <a:p>
            <a:pPr eaLnBrk="1" hangingPunct="1"/>
            <a:r>
              <a:rPr lang="en-US" sz="2800" smtClean="0"/>
              <a:t>Create and Optimize Load Profiles</a:t>
            </a:r>
          </a:p>
          <a:p>
            <a:pPr eaLnBrk="1" hangingPunct="1"/>
            <a:r>
              <a:rPr lang="en-US" sz="2800" smtClean="0"/>
              <a:t>Integrate Adaptive Technology with GridAgents Technology</a:t>
            </a:r>
          </a:p>
          <a:p>
            <a:pPr eaLnBrk="1" hangingPunct="1"/>
            <a:endParaRPr lang="en-US" smtClean="0"/>
          </a:p>
        </p:txBody>
      </p:sp>
      <p:pic>
        <p:nvPicPr>
          <p:cNvPr id="79875" name="Picture 4" descr="Center For Resource Conservation">
            <a:hlinkClick r:id="rId3"/>
          </p:cNvPr>
          <p:cNvPicPr>
            <a:picLocks noChangeAspect="1" noChangeArrowheads="1"/>
          </p:cNvPicPr>
          <p:nvPr/>
        </p:nvPicPr>
        <p:blipFill>
          <a:blip r:embed="rId4"/>
          <a:srcRect/>
          <a:stretch>
            <a:fillRect/>
          </a:stretch>
        </p:blipFill>
        <p:spPr bwMode="auto">
          <a:xfrm>
            <a:off x="0" y="381000"/>
            <a:ext cx="1981200" cy="1066800"/>
          </a:xfrm>
          <a:prstGeom prst="rect">
            <a:avLst/>
          </a:prstGeom>
          <a:noFill/>
          <a:ln w="9525">
            <a:noFill/>
            <a:miter lim="800000"/>
            <a:headEnd/>
            <a:tailEnd/>
          </a:ln>
        </p:spPr>
      </p:pic>
      <p:pic>
        <p:nvPicPr>
          <p:cNvPr id="79876" name="Picture 5" descr="PEH Architects logo">
            <a:hlinkClick r:id="rId5"/>
          </p:cNvPr>
          <p:cNvPicPr>
            <a:picLocks noChangeAspect="1" noChangeArrowheads="1"/>
          </p:cNvPicPr>
          <p:nvPr/>
        </p:nvPicPr>
        <p:blipFill>
          <a:blip r:embed="rId6"/>
          <a:srcRect/>
          <a:stretch>
            <a:fillRect/>
          </a:stretch>
        </p:blipFill>
        <p:spPr bwMode="auto">
          <a:xfrm>
            <a:off x="7239000" y="5545138"/>
            <a:ext cx="1619250" cy="1312862"/>
          </a:xfrm>
          <a:prstGeom prst="rect">
            <a:avLst/>
          </a:prstGeom>
          <a:noFill/>
          <a:ln w="9525">
            <a:noFill/>
            <a:miter lim="800000"/>
            <a:headEnd/>
            <a:tailEnd/>
          </a:ln>
        </p:spPr>
      </p:pic>
      <p:pic>
        <p:nvPicPr>
          <p:cNvPr id="79877" name="Picture 6" descr="City of Boulder logo">
            <a:hlinkClick r:id="rId7"/>
          </p:cNvPr>
          <p:cNvPicPr>
            <a:picLocks noChangeAspect="1" noChangeArrowheads="1"/>
          </p:cNvPicPr>
          <p:nvPr/>
        </p:nvPicPr>
        <p:blipFill>
          <a:blip r:embed="rId8"/>
          <a:srcRect/>
          <a:stretch>
            <a:fillRect/>
          </a:stretch>
        </p:blipFill>
        <p:spPr bwMode="auto">
          <a:xfrm>
            <a:off x="0" y="5105400"/>
            <a:ext cx="2276475" cy="936625"/>
          </a:xfrm>
          <a:prstGeom prst="rect">
            <a:avLst/>
          </a:prstGeom>
          <a:noFill/>
          <a:ln w="9525">
            <a:noFill/>
            <a:miter lim="800000"/>
            <a:headEnd/>
            <a:tailEnd/>
          </a:ln>
        </p:spPr>
      </p:pic>
      <p:pic>
        <p:nvPicPr>
          <p:cNvPr id="79878" name="Picture 7" descr="namastelogo"/>
          <p:cNvPicPr>
            <a:picLocks noChangeAspect="1" noChangeArrowheads="1"/>
          </p:cNvPicPr>
          <p:nvPr/>
        </p:nvPicPr>
        <p:blipFill>
          <a:blip r:embed="rId9"/>
          <a:srcRect/>
          <a:stretch>
            <a:fillRect/>
          </a:stretch>
        </p:blipFill>
        <p:spPr bwMode="auto">
          <a:xfrm>
            <a:off x="6934200" y="1219200"/>
            <a:ext cx="2209800" cy="838200"/>
          </a:xfrm>
          <a:prstGeom prst="rect">
            <a:avLst/>
          </a:prstGeom>
          <a:noFill/>
          <a:ln w="9525">
            <a:noFill/>
            <a:miter lim="800000"/>
            <a:headEnd/>
            <a:tailEnd/>
          </a:ln>
        </p:spPr>
      </p:pic>
      <p:pic>
        <p:nvPicPr>
          <p:cNvPr id="79879" name="Picture 10"/>
          <p:cNvPicPr>
            <a:picLocks noChangeAspect="1" noChangeArrowheads="1"/>
          </p:cNvPicPr>
          <p:nvPr/>
        </p:nvPicPr>
        <p:blipFill>
          <a:blip r:embed="rId10"/>
          <a:srcRect/>
          <a:stretch>
            <a:fillRect/>
          </a:stretch>
        </p:blipFill>
        <p:spPr bwMode="auto">
          <a:xfrm>
            <a:off x="3124200" y="5867400"/>
            <a:ext cx="3505200" cy="9906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3795">
                                            <p:txEl>
                                              <p:pRg st="0" end="0"/>
                                            </p:txEl>
                                          </p:spTgt>
                                        </p:tgtEl>
                                        <p:attrNameLst>
                                          <p:attrName>style.visibility</p:attrName>
                                        </p:attrNameLst>
                                      </p:cBhvr>
                                      <p:to>
                                        <p:strVal val="visible"/>
                                      </p:to>
                                    </p:set>
                                    <p:anim calcmode="lin" valueType="num">
                                      <p:cBhvr additive="base">
                                        <p:cTn id="7" dur="500" fill="hold"/>
                                        <p:tgtEl>
                                          <p:spTgt spid="3379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379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3795">
                                            <p:txEl>
                                              <p:pRg st="1" end="1"/>
                                            </p:txEl>
                                          </p:spTgt>
                                        </p:tgtEl>
                                        <p:attrNameLst>
                                          <p:attrName>style.visibility</p:attrName>
                                        </p:attrNameLst>
                                      </p:cBhvr>
                                      <p:to>
                                        <p:strVal val="visible"/>
                                      </p:to>
                                    </p:set>
                                    <p:anim calcmode="lin" valueType="num">
                                      <p:cBhvr additive="base">
                                        <p:cTn id="13" dur="500" fill="hold"/>
                                        <p:tgtEl>
                                          <p:spTgt spid="3379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379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3795">
                                            <p:txEl>
                                              <p:pRg st="2" end="2"/>
                                            </p:txEl>
                                          </p:spTgt>
                                        </p:tgtEl>
                                        <p:attrNameLst>
                                          <p:attrName>style.visibility</p:attrName>
                                        </p:attrNameLst>
                                      </p:cBhvr>
                                      <p:to>
                                        <p:strVal val="visible"/>
                                      </p:to>
                                    </p:set>
                                    <p:anim calcmode="lin" valueType="num">
                                      <p:cBhvr additive="base">
                                        <p:cTn id="19" dur="500" fill="hold"/>
                                        <p:tgtEl>
                                          <p:spTgt spid="3379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379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3795">
                                            <p:txEl>
                                              <p:pRg st="3" end="3"/>
                                            </p:txEl>
                                          </p:spTgt>
                                        </p:tgtEl>
                                        <p:attrNameLst>
                                          <p:attrName>style.visibility</p:attrName>
                                        </p:attrNameLst>
                                      </p:cBhvr>
                                      <p:to>
                                        <p:strVal val="visible"/>
                                      </p:to>
                                    </p:set>
                                    <p:anim calcmode="lin" valueType="num">
                                      <p:cBhvr additive="base">
                                        <p:cTn id="25" dur="500" fill="hold"/>
                                        <p:tgtEl>
                                          <p:spTgt spid="3379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3795">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p:txBody>
          <a:bodyPr/>
          <a:lstStyle/>
          <a:p>
            <a:pPr eaLnBrk="1" fontAlgn="auto" hangingPunct="1">
              <a:spcAft>
                <a:spcPts val="0"/>
              </a:spcAft>
              <a:defRPr/>
            </a:pPr>
            <a:r>
              <a:rPr lang="en-US" sz="3200" smtClean="0"/>
              <a:t>Current and Potential Research</a:t>
            </a:r>
          </a:p>
        </p:txBody>
      </p:sp>
      <p:sp>
        <p:nvSpPr>
          <p:cNvPr id="343043" name="Rectangle 3"/>
          <p:cNvSpPr>
            <a:spLocks noGrp="1" noChangeArrowheads="1"/>
          </p:cNvSpPr>
          <p:nvPr>
            <p:ph sz="quarter" idx="1"/>
          </p:nvPr>
        </p:nvSpPr>
        <p:spPr>
          <a:xfrm>
            <a:off x="457200" y="1600200"/>
            <a:ext cx="7467600" cy="3994150"/>
          </a:xfrm>
        </p:spPr>
        <p:txBody>
          <a:bodyPr/>
          <a:lstStyle/>
          <a:p>
            <a:pPr eaLnBrk="1" hangingPunct="1">
              <a:lnSpc>
                <a:spcPct val="80000"/>
              </a:lnSpc>
            </a:pPr>
            <a:r>
              <a:rPr lang="en-US" sz="2800" b="1" smtClean="0">
                <a:cs typeface="Arial" charset="0"/>
              </a:rPr>
              <a:t>Working with Colorado WIN Partners</a:t>
            </a:r>
          </a:p>
          <a:p>
            <a:pPr eaLnBrk="1" hangingPunct="1">
              <a:lnSpc>
                <a:spcPct val="80000"/>
              </a:lnSpc>
            </a:pPr>
            <a:r>
              <a:rPr lang="en-US" sz="2800" b="1" smtClean="0">
                <a:cs typeface="Arial" charset="0"/>
              </a:rPr>
              <a:t>Identified 31 areas of research</a:t>
            </a:r>
          </a:p>
          <a:p>
            <a:pPr lvl="1" eaLnBrk="1" hangingPunct="1">
              <a:lnSpc>
                <a:spcPct val="80000"/>
              </a:lnSpc>
            </a:pPr>
            <a:r>
              <a:rPr lang="en-US" sz="2800" b="1" smtClean="0">
                <a:cs typeface="Arial" charset="0"/>
              </a:rPr>
              <a:t>Quality of Life</a:t>
            </a:r>
          </a:p>
          <a:p>
            <a:pPr lvl="1" eaLnBrk="1" hangingPunct="1">
              <a:lnSpc>
                <a:spcPct val="80000"/>
              </a:lnSpc>
            </a:pPr>
            <a:r>
              <a:rPr lang="en-US" sz="2800" b="1" smtClean="0">
                <a:cs typeface="Arial" charset="0"/>
              </a:rPr>
              <a:t>Effectiveness of services</a:t>
            </a:r>
          </a:p>
          <a:p>
            <a:pPr lvl="1" eaLnBrk="1" hangingPunct="1">
              <a:lnSpc>
                <a:spcPct val="80000"/>
              </a:lnSpc>
            </a:pPr>
            <a:r>
              <a:rPr lang="en-US" sz="2800" b="1" smtClean="0">
                <a:cs typeface="Arial" charset="0"/>
              </a:rPr>
              <a:t>Provide Cost and Energy Savings</a:t>
            </a:r>
          </a:p>
          <a:p>
            <a:pPr lvl="1" eaLnBrk="1" hangingPunct="1">
              <a:lnSpc>
                <a:spcPct val="80000"/>
              </a:lnSpc>
            </a:pPr>
            <a:r>
              <a:rPr lang="en-US" sz="2800" b="1" smtClean="0">
                <a:cs typeface="Arial" charset="0"/>
              </a:rPr>
              <a:t>Improved Health and Safety</a:t>
            </a:r>
          </a:p>
          <a:p>
            <a:pPr eaLnBrk="1" hangingPunct="1">
              <a:lnSpc>
                <a:spcPct val="80000"/>
              </a:lnSpc>
            </a:pPr>
            <a:r>
              <a:rPr lang="en-US" sz="2800" b="1" smtClean="0">
                <a:cs typeface="Arial" charset="0"/>
              </a:rPr>
              <a:t>Funded through Grants</a:t>
            </a:r>
          </a:p>
          <a:p>
            <a:pPr eaLnBrk="1" hangingPunct="1">
              <a:lnSpc>
                <a:spcPct val="80000"/>
              </a:lnSpc>
            </a:pPr>
            <a:endParaRPr lang="en-US" sz="2800" b="1" smtClean="0"/>
          </a:p>
        </p:txBody>
      </p:sp>
      <p:pic>
        <p:nvPicPr>
          <p:cNvPr id="81923" name="Picture 4" descr="Colorado WIN Partners logo"/>
          <p:cNvPicPr>
            <a:picLocks noChangeAspect="1" noChangeArrowheads="1"/>
          </p:cNvPicPr>
          <p:nvPr/>
        </p:nvPicPr>
        <p:blipFill>
          <a:blip r:embed="rId3"/>
          <a:srcRect/>
          <a:stretch>
            <a:fillRect/>
          </a:stretch>
        </p:blipFill>
        <p:spPr bwMode="auto">
          <a:xfrm>
            <a:off x="579438" y="5214938"/>
            <a:ext cx="2362200" cy="143510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43043">
                                            <p:txEl>
                                              <p:pRg st="0" end="0"/>
                                            </p:txEl>
                                          </p:spTgt>
                                        </p:tgtEl>
                                        <p:attrNameLst>
                                          <p:attrName>style.visibility</p:attrName>
                                        </p:attrNameLst>
                                      </p:cBhvr>
                                      <p:to>
                                        <p:strVal val="visible"/>
                                      </p:to>
                                    </p:set>
                                    <p:anim calcmode="lin" valueType="num">
                                      <p:cBhvr additive="base">
                                        <p:cTn id="7" dur="500" fill="hold"/>
                                        <p:tgtEl>
                                          <p:spTgt spid="34304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4304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43043">
                                            <p:txEl>
                                              <p:pRg st="1" end="1"/>
                                            </p:txEl>
                                          </p:spTgt>
                                        </p:tgtEl>
                                        <p:attrNameLst>
                                          <p:attrName>style.visibility</p:attrName>
                                        </p:attrNameLst>
                                      </p:cBhvr>
                                      <p:to>
                                        <p:strVal val="visible"/>
                                      </p:to>
                                    </p:set>
                                    <p:anim calcmode="lin" valueType="num">
                                      <p:cBhvr additive="base">
                                        <p:cTn id="13" dur="500" fill="hold"/>
                                        <p:tgtEl>
                                          <p:spTgt spid="34304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4304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43043">
                                            <p:txEl>
                                              <p:pRg st="2" end="2"/>
                                            </p:txEl>
                                          </p:spTgt>
                                        </p:tgtEl>
                                        <p:attrNameLst>
                                          <p:attrName>style.visibility</p:attrName>
                                        </p:attrNameLst>
                                      </p:cBhvr>
                                      <p:to>
                                        <p:strVal val="visible"/>
                                      </p:to>
                                    </p:set>
                                    <p:anim calcmode="lin" valueType="num">
                                      <p:cBhvr additive="base">
                                        <p:cTn id="19" dur="500" fill="hold"/>
                                        <p:tgtEl>
                                          <p:spTgt spid="34304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4304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43043">
                                            <p:txEl>
                                              <p:pRg st="3" end="3"/>
                                            </p:txEl>
                                          </p:spTgt>
                                        </p:tgtEl>
                                        <p:attrNameLst>
                                          <p:attrName>style.visibility</p:attrName>
                                        </p:attrNameLst>
                                      </p:cBhvr>
                                      <p:to>
                                        <p:strVal val="visible"/>
                                      </p:to>
                                    </p:set>
                                    <p:anim calcmode="lin" valueType="num">
                                      <p:cBhvr additive="base">
                                        <p:cTn id="25" dur="500" fill="hold"/>
                                        <p:tgtEl>
                                          <p:spTgt spid="34304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4304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43043">
                                            <p:txEl>
                                              <p:pRg st="4" end="4"/>
                                            </p:txEl>
                                          </p:spTgt>
                                        </p:tgtEl>
                                        <p:attrNameLst>
                                          <p:attrName>style.visibility</p:attrName>
                                        </p:attrNameLst>
                                      </p:cBhvr>
                                      <p:to>
                                        <p:strVal val="visible"/>
                                      </p:to>
                                    </p:set>
                                    <p:anim calcmode="lin" valueType="num">
                                      <p:cBhvr additive="base">
                                        <p:cTn id="31" dur="500" fill="hold"/>
                                        <p:tgtEl>
                                          <p:spTgt spid="34304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4304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43043">
                                            <p:txEl>
                                              <p:pRg st="5" end="5"/>
                                            </p:txEl>
                                          </p:spTgt>
                                        </p:tgtEl>
                                        <p:attrNameLst>
                                          <p:attrName>style.visibility</p:attrName>
                                        </p:attrNameLst>
                                      </p:cBhvr>
                                      <p:to>
                                        <p:strVal val="visible"/>
                                      </p:to>
                                    </p:set>
                                    <p:anim calcmode="lin" valueType="num">
                                      <p:cBhvr additive="base">
                                        <p:cTn id="37" dur="500" fill="hold"/>
                                        <p:tgtEl>
                                          <p:spTgt spid="34304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4304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43043">
                                            <p:txEl>
                                              <p:pRg st="6" end="6"/>
                                            </p:txEl>
                                          </p:spTgt>
                                        </p:tgtEl>
                                        <p:attrNameLst>
                                          <p:attrName>style.visibility</p:attrName>
                                        </p:attrNameLst>
                                      </p:cBhvr>
                                      <p:to>
                                        <p:strVal val="visible"/>
                                      </p:to>
                                    </p:set>
                                    <p:anim calcmode="lin" valueType="num">
                                      <p:cBhvr additive="base">
                                        <p:cTn id="43" dur="500" fill="hold"/>
                                        <p:tgtEl>
                                          <p:spTgt spid="34304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4304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83969" name="Title 1"/>
          <p:cNvSpPr>
            <a:spLocks noGrp="1"/>
          </p:cNvSpPr>
          <p:nvPr>
            <p:ph type="title"/>
          </p:nvPr>
        </p:nvSpPr>
        <p:spPr bwMode="auto"/>
        <p:txBody>
          <a:bodyPr wrap="square" lIns="91440" tIns="45720" rIns="91440" bIns="45720" numCol="1" anchorCtr="0" compatLnSpc="1">
            <a:prstTxWarp prst="textNoShape">
              <a:avLst/>
            </a:prstTxWarp>
          </a:bodyPr>
          <a:lstStyle/>
          <a:p>
            <a:pPr eaLnBrk="1" hangingPunct="1"/>
            <a:r>
              <a:rPr lang="en-US" cap="none" smtClean="0">
                <a:solidFill>
                  <a:schemeClr val="tx1"/>
                </a:solidFill>
              </a:rPr>
              <a:t>RESEARCH QUESTION</a:t>
            </a:r>
          </a:p>
        </p:txBody>
      </p:sp>
      <p:sp>
        <p:nvSpPr>
          <p:cNvPr id="83970" name="Content Placeholder 2"/>
          <p:cNvSpPr>
            <a:spLocks noGrp="1"/>
          </p:cNvSpPr>
          <p:nvPr>
            <p:ph sz="quarter" idx="1"/>
          </p:nvPr>
        </p:nvSpPr>
        <p:spPr>
          <a:xfrm>
            <a:off x="457200" y="1600200"/>
            <a:ext cx="7467600" cy="4873625"/>
          </a:xfrm>
        </p:spPr>
        <p:txBody>
          <a:bodyPr/>
          <a:lstStyle/>
          <a:p>
            <a:pPr eaLnBrk="1" hangingPunct="1"/>
            <a:r>
              <a:rPr lang="en-US" smtClean="0"/>
              <a:t>Does living in the Bob and Judy Charles Smarthome enhance the quality of life for the residents?</a:t>
            </a:r>
          </a:p>
          <a:p>
            <a:pPr eaLnBrk="1" hangingPunct="1"/>
            <a:r>
              <a:rPr lang="en-US" smtClean="0"/>
              <a:t>Quality of Life Indicators Studied</a:t>
            </a:r>
          </a:p>
          <a:p>
            <a:pPr lvl="1" eaLnBrk="1" hangingPunct="1"/>
            <a:r>
              <a:rPr lang="en-US" smtClean="0"/>
              <a:t>Increased service to customers</a:t>
            </a:r>
          </a:p>
          <a:p>
            <a:pPr lvl="1" eaLnBrk="1" hangingPunct="1"/>
            <a:r>
              <a:rPr lang="en-US" smtClean="0"/>
              <a:t>Increased active participation with community</a:t>
            </a:r>
          </a:p>
          <a:p>
            <a:pPr lvl="1" eaLnBrk="1" hangingPunct="1"/>
            <a:r>
              <a:rPr lang="en-US" smtClean="0"/>
              <a:t>Increased communication</a:t>
            </a:r>
          </a:p>
          <a:p>
            <a:pPr lvl="1" eaLnBrk="1" hangingPunct="1"/>
            <a:r>
              <a:rPr lang="en-US" smtClean="0"/>
              <a:t>Increased independence</a:t>
            </a:r>
          </a:p>
          <a:p>
            <a:pPr lvl="1" eaLnBrk="1" hangingPunct="1"/>
            <a:r>
              <a:rPr lang="en-US" smtClean="0"/>
              <a:t>Improved health</a:t>
            </a:r>
          </a:p>
          <a:p>
            <a:pPr lvl="1" eaLnBrk="1" hangingPunct="1"/>
            <a:r>
              <a:rPr lang="en-US" smtClean="0"/>
              <a:t>Satisfaction with services provided through the SmartHome</a:t>
            </a:r>
          </a:p>
        </p:txBody>
      </p:sp>
    </p:spTree>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86017" name="Title 1"/>
          <p:cNvSpPr>
            <a:spLocks noGrp="1"/>
          </p:cNvSpPr>
          <p:nvPr>
            <p:ph type="title"/>
          </p:nvPr>
        </p:nvSpPr>
        <p:spPr bwMode="auto">
          <a:xfrm>
            <a:off x="457200" y="274638"/>
            <a:ext cx="7467600" cy="566737"/>
          </a:xfrm>
        </p:spPr>
        <p:txBody>
          <a:bodyPr wrap="square" lIns="91440" tIns="45720" rIns="91440" bIns="45720" numCol="1" anchorCtr="0" compatLnSpc="1">
            <a:prstTxWarp prst="textNoShape">
              <a:avLst/>
            </a:prstTxWarp>
          </a:bodyPr>
          <a:lstStyle/>
          <a:p>
            <a:pPr eaLnBrk="1" hangingPunct="1"/>
            <a:r>
              <a:rPr lang="en-US" sz="2400" cap="none" smtClean="0">
                <a:solidFill>
                  <a:schemeClr val="tx1"/>
                </a:solidFill>
              </a:rPr>
              <a:t>RESULTS -CHOICES AND DECISION MAKING</a:t>
            </a:r>
          </a:p>
        </p:txBody>
      </p:sp>
      <p:sp>
        <p:nvSpPr>
          <p:cNvPr id="86018" name="Content Placeholder 2"/>
          <p:cNvSpPr>
            <a:spLocks noGrp="1"/>
          </p:cNvSpPr>
          <p:nvPr>
            <p:ph sz="quarter" idx="1"/>
          </p:nvPr>
        </p:nvSpPr>
        <p:spPr>
          <a:xfrm>
            <a:off x="107950" y="1116013"/>
            <a:ext cx="4202113" cy="4873625"/>
          </a:xfrm>
        </p:spPr>
        <p:txBody>
          <a:bodyPr/>
          <a:lstStyle/>
          <a:p>
            <a:pPr eaLnBrk="1" hangingPunct="1">
              <a:buFont typeface="Wingdings" pitchFamily="2" charset="2"/>
              <a:buNone/>
            </a:pPr>
            <a:r>
              <a:rPr lang="en-US" sz="2000" smtClean="0"/>
              <a:t>There was a large increase in residents’ perception in control of their own lives. </a:t>
            </a:r>
          </a:p>
          <a:p>
            <a:pPr eaLnBrk="1" hangingPunct="1">
              <a:buFont typeface="Wingdings" pitchFamily="2" charset="2"/>
              <a:buNone/>
            </a:pPr>
            <a:r>
              <a:rPr lang="en-US" sz="2000" smtClean="0"/>
              <a:t>5 resident’s mean scores stayed the same or increased</a:t>
            </a:r>
          </a:p>
          <a:p>
            <a:pPr lvl="1" eaLnBrk="1" hangingPunct="1"/>
            <a:r>
              <a:rPr lang="en-US" sz="2000" smtClean="0"/>
              <a:t>2 resident’s mean scores increased by one point</a:t>
            </a:r>
          </a:p>
          <a:p>
            <a:pPr lvl="1" eaLnBrk="1" hangingPunct="1"/>
            <a:r>
              <a:rPr lang="en-US" sz="2000" smtClean="0"/>
              <a:t>1 resident’s mean scores increased by two points</a:t>
            </a:r>
          </a:p>
          <a:p>
            <a:pPr lvl="1" eaLnBrk="1" hangingPunct="1"/>
            <a:r>
              <a:rPr lang="en-US" sz="2000" smtClean="0"/>
              <a:t>2 resident’s mean scores increased by 4 points</a:t>
            </a:r>
          </a:p>
          <a:p>
            <a:pPr eaLnBrk="1" hangingPunct="1">
              <a:buFont typeface="Wingdings" pitchFamily="2" charset="2"/>
              <a:buNone/>
            </a:pPr>
            <a:r>
              <a:rPr lang="en-US" sz="2000" smtClean="0"/>
              <a:t>1 resident’s mean scores decreased by 3 points</a:t>
            </a:r>
          </a:p>
          <a:p>
            <a:pPr eaLnBrk="1" hangingPunct="1"/>
            <a:endParaRPr lang="en-US" sz="2000" smtClean="0"/>
          </a:p>
        </p:txBody>
      </p:sp>
      <p:graphicFrame>
        <p:nvGraphicFramePr>
          <p:cNvPr id="7" name="Content Placeholder 6"/>
          <p:cNvGraphicFramePr>
            <a:graphicFrameLocks noGrp="1"/>
          </p:cNvGraphicFramePr>
          <p:nvPr>
            <p:ph sz="quarter" idx="4294967295"/>
          </p:nvPr>
        </p:nvGraphicFramePr>
        <p:xfrm>
          <a:off x="5197475" y="1123950"/>
          <a:ext cx="3946525" cy="5391150"/>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88065" name="Title 1"/>
          <p:cNvSpPr>
            <a:spLocks noGrp="1"/>
          </p:cNvSpPr>
          <p:nvPr>
            <p:ph type="title"/>
          </p:nvPr>
        </p:nvSpPr>
        <p:spPr bwMode="auto">
          <a:xfrm>
            <a:off x="457200" y="274638"/>
            <a:ext cx="7467600" cy="639762"/>
          </a:xfrm>
        </p:spPr>
        <p:txBody>
          <a:bodyPr wrap="square" lIns="91440" tIns="45720" rIns="91440" bIns="45720" numCol="1" anchorCtr="0" compatLnSpc="1">
            <a:prstTxWarp prst="textNoShape">
              <a:avLst/>
            </a:prstTxWarp>
          </a:bodyPr>
          <a:lstStyle/>
          <a:p>
            <a:pPr eaLnBrk="1" hangingPunct="1"/>
            <a:r>
              <a:rPr lang="en-US" cap="none" smtClean="0">
                <a:solidFill>
                  <a:schemeClr val="tx1"/>
                </a:solidFill>
              </a:rPr>
              <a:t>RESULTS - RESPECT AND RIGHTS</a:t>
            </a:r>
          </a:p>
        </p:txBody>
      </p:sp>
      <p:sp>
        <p:nvSpPr>
          <p:cNvPr id="88066" name="Content Placeholder 2"/>
          <p:cNvSpPr>
            <a:spLocks noGrp="1"/>
          </p:cNvSpPr>
          <p:nvPr>
            <p:ph sz="quarter" idx="1"/>
          </p:nvPr>
        </p:nvSpPr>
        <p:spPr>
          <a:xfrm>
            <a:off x="163513" y="1050925"/>
            <a:ext cx="4227512" cy="5675313"/>
          </a:xfrm>
        </p:spPr>
        <p:txBody>
          <a:bodyPr>
            <a:normAutofit lnSpcReduction="10000"/>
          </a:bodyPr>
          <a:lstStyle/>
          <a:p>
            <a:pPr marL="319088" indent="-319088" eaLnBrk="1" hangingPunct="1">
              <a:buFont typeface="Wingdings" pitchFamily="2" charset="2"/>
              <a:buNone/>
            </a:pPr>
            <a:r>
              <a:rPr lang="en-US" sz="2000" smtClean="0"/>
              <a:t>Overall, there was a slight increase in feeling of being respected by others around them. </a:t>
            </a:r>
          </a:p>
          <a:p>
            <a:pPr marL="319088" indent="-319088" eaLnBrk="1" hangingPunct="1">
              <a:buFont typeface="Wingdings" pitchFamily="2" charset="2"/>
              <a:buNone/>
            </a:pPr>
            <a:r>
              <a:rPr lang="en-US" sz="2000" smtClean="0"/>
              <a:t>4 resident’s mean scores stayed the same or increased</a:t>
            </a:r>
          </a:p>
          <a:p>
            <a:pPr lvl="1" eaLnBrk="1" hangingPunct="1">
              <a:buFont typeface="Wingdings 2" pitchFamily="18" charset="2"/>
              <a:buChar char=""/>
            </a:pPr>
            <a:r>
              <a:rPr lang="en-US" sz="1800" smtClean="0"/>
              <a:t>1 resident's score stayed the same</a:t>
            </a:r>
            <a:endParaRPr lang="en-US" sz="1800" smtClean="0">
              <a:solidFill>
                <a:srgbClr val="FF0000"/>
              </a:solidFill>
            </a:endParaRPr>
          </a:p>
          <a:p>
            <a:pPr lvl="1" eaLnBrk="1" hangingPunct="1">
              <a:buFont typeface="Wingdings 2" pitchFamily="18" charset="2"/>
              <a:buChar char=""/>
            </a:pPr>
            <a:r>
              <a:rPr lang="en-US" sz="1800" smtClean="0"/>
              <a:t>2 resident’s scores increased by two points</a:t>
            </a:r>
          </a:p>
          <a:p>
            <a:pPr lvl="1" eaLnBrk="1" hangingPunct="1">
              <a:buFont typeface="Wingdings 2" pitchFamily="18" charset="2"/>
              <a:buChar char=""/>
            </a:pPr>
            <a:r>
              <a:rPr lang="en-US" sz="1800" smtClean="0"/>
              <a:t>1 resident’s mean scores increased by 4 points</a:t>
            </a:r>
          </a:p>
          <a:p>
            <a:pPr marL="319088" indent="-319088" eaLnBrk="1" hangingPunct="1">
              <a:buFont typeface="Wingdings" pitchFamily="2" charset="2"/>
              <a:buNone/>
            </a:pPr>
            <a:r>
              <a:rPr lang="en-US" sz="2000" smtClean="0"/>
              <a:t>2 resident’s mean scores decreased</a:t>
            </a:r>
          </a:p>
          <a:p>
            <a:pPr lvl="1" eaLnBrk="1" hangingPunct="1">
              <a:buFont typeface="Wingdings 2" pitchFamily="18" charset="2"/>
              <a:buChar char=""/>
            </a:pPr>
            <a:r>
              <a:rPr lang="en-US" sz="1800" smtClean="0"/>
              <a:t>1 resident’s mean score decreased by one point</a:t>
            </a:r>
          </a:p>
          <a:p>
            <a:pPr lvl="1" eaLnBrk="1" hangingPunct="1">
              <a:buFont typeface="Wingdings 2" pitchFamily="18" charset="2"/>
              <a:buChar char=""/>
            </a:pPr>
            <a:r>
              <a:rPr lang="en-US" sz="1800" smtClean="0"/>
              <a:t>1 resident’s mean score decreased by 2 points</a:t>
            </a:r>
          </a:p>
          <a:p>
            <a:pPr marL="319088" indent="-319088" eaLnBrk="1" hangingPunct="1">
              <a:buFont typeface="Wingdings" pitchFamily="2" charset="2"/>
              <a:buChar char=""/>
            </a:pPr>
            <a:endParaRPr lang="en-US" sz="1800" smtClean="0"/>
          </a:p>
        </p:txBody>
      </p:sp>
      <p:graphicFrame>
        <p:nvGraphicFramePr>
          <p:cNvPr id="5" name="Content Placeholder 4"/>
          <p:cNvGraphicFramePr>
            <a:graphicFrameLocks noGrp="1"/>
          </p:cNvGraphicFramePr>
          <p:nvPr>
            <p:ph sz="quarter" idx="4294967295"/>
          </p:nvPr>
        </p:nvGraphicFramePr>
        <p:xfrm>
          <a:off x="4627563" y="1300163"/>
          <a:ext cx="4516437" cy="4860925"/>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90113" name="Title 1"/>
          <p:cNvSpPr>
            <a:spLocks noGrp="1"/>
          </p:cNvSpPr>
          <p:nvPr>
            <p:ph type="title"/>
          </p:nvPr>
        </p:nvSpPr>
        <p:spPr bwMode="auto"/>
        <p:txBody>
          <a:bodyPr wrap="square" lIns="91440" tIns="45720" rIns="91440" bIns="45720" numCol="1" anchorCtr="0" compatLnSpc="1">
            <a:prstTxWarp prst="textNoShape">
              <a:avLst/>
            </a:prstTxWarp>
          </a:bodyPr>
          <a:lstStyle/>
          <a:p>
            <a:pPr eaLnBrk="1" hangingPunct="1"/>
            <a:r>
              <a:rPr lang="en-US" sz="2400" cap="none" smtClean="0">
                <a:solidFill>
                  <a:schemeClr val="tx1"/>
                </a:solidFill>
              </a:rPr>
              <a:t>SUPPORTS INTENSITY SCALE – SIS OVERVIEW</a:t>
            </a:r>
          </a:p>
        </p:txBody>
      </p:sp>
      <p:sp>
        <p:nvSpPr>
          <p:cNvPr id="46083" name="Content Placeholder 2"/>
          <p:cNvSpPr>
            <a:spLocks noGrp="1"/>
          </p:cNvSpPr>
          <p:nvPr>
            <p:ph sz="quarter" idx="1"/>
          </p:nvPr>
        </p:nvSpPr>
        <p:spPr>
          <a:xfrm>
            <a:off x="457200" y="1600200"/>
            <a:ext cx="7467600" cy="4873625"/>
          </a:xfrm>
        </p:spPr>
        <p:txBody>
          <a:bodyPr>
            <a:normAutofit fontScale="92500" lnSpcReduction="10000"/>
          </a:bodyPr>
          <a:lstStyle/>
          <a:p>
            <a:pPr marL="274320" indent="-274320" eaLnBrk="1" fontAlgn="auto" hangingPunct="1">
              <a:spcAft>
                <a:spcPts val="0"/>
              </a:spcAft>
              <a:buFont typeface="Wingdings"/>
              <a:buChar char=""/>
              <a:defRPr/>
            </a:pPr>
            <a:r>
              <a:rPr lang="en-US" dirty="0" smtClean="0"/>
              <a:t>Evaluate and measure the type, frequency and intensity of supports needed for an individual with a developmental disability in 85 area covering the following domains:</a:t>
            </a:r>
          </a:p>
          <a:p>
            <a:pPr marL="640080" lvl="1" indent="-274320" eaLnBrk="1" fontAlgn="auto" hangingPunct="1">
              <a:spcAft>
                <a:spcPts val="0"/>
              </a:spcAft>
              <a:buFont typeface="Wingdings 2"/>
              <a:buChar char=""/>
              <a:defRPr/>
            </a:pPr>
            <a:r>
              <a:rPr lang="en-US" dirty="0" smtClean="0"/>
              <a:t>Home Living</a:t>
            </a:r>
          </a:p>
          <a:p>
            <a:pPr marL="640080" lvl="1" indent="-274320" eaLnBrk="1" fontAlgn="auto" hangingPunct="1">
              <a:spcAft>
                <a:spcPts val="0"/>
              </a:spcAft>
              <a:buFont typeface="Wingdings 2"/>
              <a:buChar char=""/>
              <a:defRPr/>
            </a:pPr>
            <a:r>
              <a:rPr lang="en-US" dirty="0" smtClean="0"/>
              <a:t>Community Living</a:t>
            </a:r>
          </a:p>
          <a:p>
            <a:pPr marL="640080" lvl="1" indent="-274320" eaLnBrk="1" fontAlgn="auto" hangingPunct="1">
              <a:spcAft>
                <a:spcPts val="0"/>
              </a:spcAft>
              <a:buFont typeface="Wingdings 2"/>
              <a:buChar char=""/>
              <a:defRPr/>
            </a:pPr>
            <a:r>
              <a:rPr lang="en-US" dirty="0" smtClean="0"/>
              <a:t>Lifelong Learning</a:t>
            </a:r>
          </a:p>
          <a:p>
            <a:pPr marL="640080" lvl="1" indent="-274320" eaLnBrk="1" fontAlgn="auto" hangingPunct="1">
              <a:spcAft>
                <a:spcPts val="0"/>
              </a:spcAft>
              <a:buFont typeface="Wingdings 2"/>
              <a:buChar char=""/>
              <a:defRPr/>
            </a:pPr>
            <a:r>
              <a:rPr lang="en-US" dirty="0" smtClean="0"/>
              <a:t>Employment </a:t>
            </a:r>
          </a:p>
          <a:p>
            <a:pPr marL="640080" lvl="1" indent="-274320" eaLnBrk="1" fontAlgn="auto" hangingPunct="1">
              <a:spcAft>
                <a:spcPts val="0"/>
              </a:spcAft>
              <a:buFont typeface="Wingdings 2"/>
              <a:buChar char=""/>
              <a:defRPr/>
            </a:pPr>
            <a:r>
              <a:rPr lang="en-US" dirty="0" smtClean="0"/>
              <a:t>Health and Safety</a:t>
            </a:r>
          </a:p>
          <a:p>
            <a:pPr marL="640080" lvl="1" indent="-274320" eaLnBrk="1" fontAlgn="auto" hangingPunct="1">
              <a:spcAft>
                <a:spcPts val="0"/>
              </a:spcAft>
              <a:buFont typeface="Wingdings 2"/>
              <a:buChar char=""/>
              <a:defRPr/>
            </a:pPr>
            <a:r>
              <a:rPr lang="en-US" dirty="0" smtClean="0"/>
              <a:t>Social </a:t>
            </a:r>
          </a:p>
          <a:p>
            <a:pPr marL="640080" lvl="1" indent="-274320" eaLnBrk="1" fontAlgn="auto" hangingPunct="1">
              <a:spcAft>
                <a:spcPts val="0"/>
              </a:spcAft>
              <a:buFont typeface="Wingdings 2"/>
              <a:buChar char=""/>
              <a:defRPr/>
            </a:pPr>
            <a:r>
              <a:rPr lang="en-US" dirty="0" smtClean="0"/>
              <a:t>Protection and Advocacy</a:t>
            </a:r>
          </a:p>
          <a:p>
            <a:pPr marL="640080" lvl="1" indent="-274320" eaLnBrk="1" fontAlgn="auto" hangingPunct="1">
              <a:spcAft>
                <a:spcPts val="0"/>
              </a:spcAft>
              <a:buFont typeface="Wingdings 2"/>
              <a:buChar char=""/>
              <a:defRPr/>
            </a:pPr>
            <a:r>
              <a:rPr lang="en-US" dirty="0" smtClean="0"/>
              <a:t>Medical </a:t>
            </a:r>
          </a:p>
          <a:p>
            <a:pPr marL="640080" lvl="1" indent="-274320" eaLnBrk="1" fontAlgn="auto" hangingPunct="1">
              <a:spcAft>
                <a:spcPts val="0"/>
              </a:spcAft>
              <a:buFont typeface="Wingdings 2"/>
              <a:buChar char=""/>
              <a:defRPr/>
            </a:pPr>
            <a:r>
              <a:rPr lang="en-US" dirty="0" smtClean="0"/>
              <a:t>Behavioral</a:t>
            </a:r>
          </a:p>
          <a:p>
            <a:pPr marL="274320" indent="-274320" eaLnBrk="1" fontAlgn="auto" hangingPunct="1">
              <a:spcAft>
                <a:spcPts val="0"/>
              </a:spcAft>
              <a:buFont typeface="Wingdings"/>
              <a:buChar char=""/>
              <a:defRPr/>
            </a:pPr>
            <a:r>
              <a:rPr lang="en-US" dirty="0" smtClean="0"/>
              <a:t>Collected directly from participants in a structured interview format.</a:t>
            </a:r>
          </a:p>
          <a:p>
            <a:pPr marL="640080" lvl="1" indent="-274320" eaLnBrk="1" fontAlgn="auto" hangingPunct="1">
              <a:spcAft>
                <a:spcPts val="0"/>
              </a:spcAft>
              <a:buFont typeface="Wingdings 2" pitchFamily="18" charset="2"/>
              <a:buNone/>
              <a:defRPr/>
            </a:pPr>
            <a:endParaRPr lang="en-US" dirty="0" smtClean="0"/>
          </a:p>
          <a:p>
            <a:pPr marL="640080" lvl="1" indent="-274320" eaLnBrk="1" fontAlgn="auto" hangingPunct="1">
              <a:spcAft>
                <a:spcPts val="0"/>
              </a:spcAft>
              <a:buFont typeface="Wingdings 2" pitchFamily="18" charset="2"/>
              <a:buNone/>
              <a:defRPr/>
            </a:pPr>
            <a:endParaRPr lang="en-US" dirty="0" smtClean="0"/>
          </a:p>
          <a:p>
            <a:pPr marL="640080" lvl="1" indent="-274320" eaLnBrk="1" fontAlgn="auto" hangingPunct="1">
              <a:spcAft>
                <a:spcPts val="0"/>
              </a:spcAft>
              <a:buFont typeface="Wingdings 2"/>
              <a:buChar char=""/>
              <a:defRPr/>
            </a:pPr>
            <a:endParaRPr lang="en-US" dirty="0" smtClean="0"/>
          </a:p>
        </p:txBody>
      </p:sp>
    </p:spTree>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92161" name="Title 1"/>
          <p:cNvSpPr>
            <a:spLocks noGrp="1"/>
          </p:cNvSpPr>
          <p:nvPr>
            <p:ph type="title"/>
          </p:nvPr>
        </p:nvSpPr>
        <p:spPr bwMode="auto"/>
        <p:txBody>
          <a:bodyPr wrap="square" lIns="91440" tIns="45720" rIns="91440" bIns="45720" numCol="1" anchorCtr="0" compatLnSpc="1">
            <a:prstTxWarp prst="textNoShape">
              <a:avLst/>
            </a:prstTxWarp>
          </a:bodyPr>
          <a:lstStyle/>
          <a:p>
            <a:pPr eaLnBrk="1" hangingPunct="1"/>
            <a:r>
              <a:rPr lang="en-US" cap="none" smtClean="0">
                <a:solidFill>
                  <a:schemeClr val="tx1"/>
                </a:solidFill>
              </a:rPr>
              <a:t>CHANGES IN SIS OVERALL RATINGS</a:t>
            </a:r>
          </a:p>
        </p:txBody>
      </p:sp>
      <p:sp>
        <p:nvSpPr>
          <p:cNvPr id="92162" name="Content Placeholder 2"/>
          <p:cNvSpPr>
            <a:spLocks noGrp="1"/>
          </p:cNvSpPr>
          <p:nvPr>
            <p:ph sz="quarter" idx="1"/>
          </p:nvPr>
        </p:nvSpPr>
        <p:spPr>
          <a:xfrm>
            <a:off x="244475" y="1249363"/>
            <a:ext cx="7680325" cy="5224462"/>
          </a:xfrm>
        </p:spPr>
        <p:txBody>
          <a:bodyPr/>
          <a:lstStyle/>
          <a:p>
            <a:pPr eaLnBrk="1" hangingPunct="1"/>
            <a:r>
              <a:rPr lang="en-US" smtClean="0"/>
              <a:t>SIS Support Needs Index</a:t>
            </a:r>
          </a:p>
          <a:p>
            <a:pPr eaLnBrk="1" hangingPunct="1">
              <a:buFont typeface="Wingdings" pitchFamily="2" charset="2"/>
              <a:buNone/>
            </a:pPr>
            <a:endParaRPr lang="en-US" smtClean="0"/>
          </a:p>
        </p:txBody>
      </p:sp>
      <p:graphicFrame>
        <p:nvGraphicFramePr>
          <p:cNvPr id="6" name="Chart 5"/>
          <p:cNvGraphicFramePr/>
          <p:nvPr/>
        </p:nvGraphicFramePr>
        <p:xfrm>
          <a:off x="990600" y="2057400"/>
          <a:ext cx="7924800" cy="4800600"/>
        </p:xfrm>
        <a:graphic>
          <a:graphicData uri="http://schemas.openxmlformats.org/drawingml/2006/chart">
            <c:chart xmlns:c="http://schemas.openxmlformats.org/drawingml/2006/chart" xmlns:r="http://schemas.openxmlformats.org/officeDocument/2006/relationships" r:id="rId3"/>
          </a:graphicData>
        </a:graphic>
      </p:graphicFrame>
      <p:sp>
        <p:nvSpPr>
          <p:cNvPr id="92164" name="TextBox 4"/>
          <p:cNvSpPr txBox="1">
            <a:spLocks noChangeArrowheads="1"/>
          </p:cNvSpPr>
          <p:nvPr/>
        </p:nvSpPr>
        <p:spPr bwMode="auto">
          <a:xfrm>
            <a:off x="0" y="2971800"/>
            <a:ext cx="990600" cy="923925"/>
          </a:xfrm>
          <a:prstGeom prst="rect">
            <a:avLst/>
          </a:prstGeom>
          <a:noFill/>
          <a:ln w="9525">
            <a:noFill/>
            <a:miter lim="800000"/>
            <a:headEnd/>
            <a:tailEnd/>
          </a:ln>
        </p:spPr>
        <p:txBody>
          <a:bodyPr>
            <a:spAutoFit/>
          </a:bodyPr>
          <a:lstStyle/>
          <a:p>
            <a:pPr algn="ctr"/>
            <a:r>
              <a:rPr lang="en-US" sz="1100">
                <a:solidFill>
                  <a:srgbClr val="000000"/>
                </a:solidFill>
              </a:rPr>
              <a:t>Support Needs Score</a:t>
            </a:r>
          </a:p>
        </p:txBody>
      </p:sp>
    </p:spTree>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099" name="Title 1"/>
          <p:cNvSpPr>
            <a:spLocks noGrp="1"/>
          </p:cNvSpPr>
          <p:nvPr>
            <p:ph type="title"/>
          </p:nvPr>
        </p:nvSpPr>
        <p:spPr bwMode="auto"/>
        <p:txBody>
          <a:bodyPr wrap="square" lIns="91440" tIns="45720" rIns="91440" bIns="45720" numCol="1" anchorCtr="0" compatLnSpc="1">
            <a:prstTxWarp prst="textNoShape">
              <a:avLst/>
            </a:prstTxWarp>
          </a:bodyPr>
          <a:lstStyle/>
          <a:p>
            <a:pPr eaLnBrk="1" hangingPunct="1"/>
            <a:r>
              <a:rPr lang="en-US" cap="none" smtClean="0">
                <a:solidFill>
                  <a:schemeClr val="tx1"/>
                </a:solidFill>
              </a:rPr>
              <a:t>PATTERNS IN SIS CHANGES</a:t>
            </a:r>
          </a:p>
        </p:txBody>
      </p:sp>
      <p:sp>
        <p:nvSpPr>
          <p:cNvPr id="4100" name="Content Placeholder 2"/>
          <p:cNvSpPr>
            <a:spLocks noGrp="1"/>
          </p:cNvSpPr>
          <p:nvPr>
            <p:ph sz="quarter" idx="1"/>
          </p:nvPr>
        </p:nvSpPr>
        <p:spPr>
          <a:xfrm>
            <a:off x="457200" y="1600200"/>
            <a:ext cx="7467600" cy="4873625"/>
          </a:xfrm>
        </p:spPr>
        <p:txBody>
          <a:bodyPr/>
          <a:lstStyle/>
          <a:p>
            <a:pPr eaLnBrk="1" hangingPunct="1"/>
            <a:r>
              <a:rPr lang="en-US" smtClean="0"/>
              <a:t>Part B: Community Living Activities</a:t>
            </a:r>
          </a:p>
          <a:p>
            <a:pPr lvl="1" eaLnBrk="1" hangingPunct="1"/>
            <a:r>
              <a:rPr lang="en-US" smtClean="0"/>
              <a:t>Q1 – Getting from place to place throughout the community</a:t>
            </a:r>
          </a:p>
          <a:p>
            <a:pPr lvl="1" eaLnBrk="1" hangingPunct="1">
              <a:buFont typeface="Wingdings 2" pitchFamily="18" charset="2"/>
              <a:buNone/>
            </a:pPr>
            <a:endParaRPr lang="en-US" smtClean="0"/>
          </a:p>
          <a:p>
            <a:pPr eaLnBrk="1" hangingPunct="1">
              <a:buFont typeface="Wingdings" pitchFamily="2" charset="2"/>
              <a:buNone/>
            </a:pPr>
            <a:endParaRPr lang="en-US" smtClean="0"/>
          </a:p>
        </p:txBody>
      </p:sp>
      <p:graphicFrame>
        <p:nvGraphicFramePr>
          <p:cNvPr id="4098" name="Chart 4"/>
          <p:cNvGraphicFramePr>
            <a:graphicFrameLocks/>
          </p:cNvGraphicFramePr>
          <p:nvPr/>
        </p:nvGraphicFramePr>
        <p:xfrm>
          <a:off x="228600" y="2794000"/>
          <a:ext cx="8686800" cy="4064000"/>
        </p:xfrm>
        <a:graphic>
          <a:graphicData uri="http://schemas.openxmlformats.org/presentationml/2006/ole">
            <p:oleObj spid="_x0000_s162818" name="Worksheet" r:id="rId4" imgW="8687553" imgH="4066384" progId="Excel.Sheet.8">
              <p:embed/>
            </p:oleObj>
          </a:graphicData>
        </a:graphic>
      </p:graphicFrame>
    </p:spTree>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p:txBody>
          <a:bodyPr/>
          <a:lstStyle/>
          <a:p>
            <a:pPr eaLnBrk="1" fontAlgn="auto" hangingPunct="1">
              <a:spcAft>
                <a:spcPts val="0"/>
              </a:spcAft>
              <a:defRPr/>
            </a:pPr>
            <a:r>
              <a:rPr lang="en-US" smtClean="0"/>
              <a:t>Areas of Development</a:t>
            </a:r>
          </a:p>
        </p:txBody>
      </p:sp>
      <p:sp>
        <p:nvSpPr>
          <p:cNvPr id="345091" name="Rectangle 3"/>
          <p:cNvSpPr>
            <a:spLocks noGrp="1" noChangeArrowheads="1"/>
          </p:cNvSpPr>
          <p:nvPr>
            <p:ph sz="quarter" idx="1"/>
          </p:nvPr>
        </p:nvSpPr>
        <p:spPr>
          <a:xfrm>
            <a:off x="652463" y="1600200"/>
            <a:ext cx="7272337" cy="4683125"/>
          </a:xfrm>
        </p:spPr>
        <p:txBody>
          <a:bodyPr/>
          <a:lstStyle/>
          <a:p>
            <a:pPr eaLnBrk="1" hangingPunct="1">
              <a:lnSpc>
                <a:spcPct val="90000"/>
              </a:lnSpc>
            </a:pPr>
            <a:r>
              <a:rPr lang="en-US" smtClean="0"/>
              <a:t>Consumer Assessment</a:t>
            </a:r>
          </a:p>
          <a:p>
            <a:pPr eaLnBrk="1" hangingPunct="1">
              <a:lnSpc>
                <a:spcPct val="90000"/>
              </a:lnSpc>
            </a:pPr>
            <a:r>
              <a:rPr lang="en-US" smtClean="0"/>
              <a:t>Integrating Multiple IT Platforms</a:t>
            </a:r>
          </a:p>
          <a:p>
            <a:pPr eaLnBrk="1" hangingPunct="1">
              <a:lnSpc>
                <a:spcPct val="90000"/>
              </a:lnSpc>
            </a:pPr>
            <a:r>
              <a:rPr lang="en-US" smtClean="0"/>
              <a:t>DSP Training </a:t>
            </a:r>
          </a:p>
          <a:p>
            <a:pPr eaLnBrk="1" hangingPunct="1">
              <a:lnSpc>
                <a:spcPct val="90000"/>
              </a:lnSpc>
            </a:pPr>
            <a:r>
              <a:rPr lang="en-US" smtClean="0"/>
              <a:t>Product Development and Assessment</a:t>
            </a:r>
          </a:p>
          <a:p>
            <a:pPr lvl="1" eaLnBrk="1" hangingPunct="1">
              <a:lnSpc>
                <a:spcPct val="90000"/>
              </a:lnSpc>
            </a:pPr>
            <a:r>
              <a:rPr lang="en-US" sz="2400" smtClean="0"/>
              <a:t>Adaptive Equipment</a:t>
            </a:r>
          </a:p>
          <a:p>
            <a:pPr lvl="1" eaLnBrk="1" hangingPunct="1">
              <a:lnSpc>
                <a:spcPct val="90000"/>
              </a:lnSpc>
            </a:pPr>
            <a:r>
              <a:rPr lang="en-US" sz="2400" smtClean="0"/>
              <a:t>Behavioral Supports</a:t>
            </a:r>
          </a:p>
          <a:p>
            <a:pPr lvl="1" eaLnBrk="1" hangingPunct="1">
              <a:lnSpc>
                <a:spcPct val="90000"/>
              </a:lnSpc>
            </a:pPr>
            <a:r>
              <a:rPr lang="en-US" sz="2400" smtClean="0"/>
              <a:t>Behavioral Patterns Recognition through Energy Usage</a:t>
            </a:r>
          </a:p>
          <a:p>
            <a:pPr lvl="1" eaLnBrk="1" hangingPunct="1">
              <a:lnSpc>
                <a:spcPct val="90000"/>
              </a:lnSpc>
            </a:pPr>
            <a:r>
              <a:rPr lang="en-US" sz="2400" smtClean="0"/>
              <a:t>Social Networking</a:t>
            </a:r>
          </a:p>
          <a:p>
            <a:pPr eaLnBrk="1" hangingPunct="1">
              <a:lnSpc>
                <a:spcPct val="90000"/>
              </a:lnSpc>
            </a:pPr>
            <a:r>
              <a:rPr lang="en-US" smtClean="0"/>
              <a:t>Capturing Life History</a:t>
            </a:r>
          </a:p>
          <a:p>
            <a:pPr eaLnBrk="1" hangingPunct="1">
              <a:lnSpc>
                <a:spcPct val="90000"/>
              </a:lnSpc>
            </a:pPr>
            <a:r>
              <a:rPr lang="en-US" smtClean="0"/>
              <a:t>Remote Monitoring Waivers</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45091">
                                            <p:txEl>
                                              <p:pRg st="0" end="0"/>
                                            </p:txEl>
                                          </p:spTgt>
                                        </p:tgtEl>
                                        <p:attrNameLst>
                                          <p:attrName>style.visibility</p:attrName>
                                        </p:attrNameLst>
                                      </p:cBhvr>
                                      <p:to>
                                        <p:strVal val="visible"/>
                                      </p:to>
                                    </p:set>
                                    <p:anim calcmode="lin" valueType="num">
                                      <p:cBhvr additive="base">
                                        <p:cTn id="7" dur="500" fill="hold"/>
                                        <p:tgtEl>
                                          <p:spTgt spid="34509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4509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45091">
                                            <p:txEl>
                                              <p:pRg st="1" end="1"/>
                                            </p:txEl>
                                          </p:spTgt>
                                        </p:tgtEl>
                                        <p:attrNameLst>
                                          <p:attrName>style.visibility</p:attrName>
                                        </p:attrNameLst>
                                      </p:cBhvr>
                                      <p:to>
                                        <p:strVal val="visible"/>
                                      </p:to>
                                    </p:set>
                                    <p:anim calcmode="lin" valueType="num">
                                      <p:cBhvr additive="base">
                                        <p:cTn id="13" dur="500" fill="hold"/>
                                        <p:tgtEl>
                                          <p:spTgt spid="34509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4509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45091">
                                            <p:txEl>
                                              <p:pRg st="2" end="2"/>
                                            </p:txEl>
                                          </p:spTgt>
                                        </p:tgtEl>
                                        <p:attrNameLst>
                                          <p:attrName>style.visibility</p:attrName>
                                        </p:attrNameLst>
                                      </p:cBhvr>
                                      <p:to>
                                        <p:strVal val="visible"/>
                                      </p:to>
                                    </p:set>
                                    <p:anim calcmode="lin" valueType="num">
                                      <p:cBhvr additive="base">
                                        <p:cTn id="19" dur="500" fill="hold"/>
                                        <p:tgtEl>
                                          <p:spTgt spid="345091">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4509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45091">
                                            <p:txEl>
                                              <p:pRg st="3" end="3"/>
                                            </p:txEl>
                                          </p:spTgt>
                                        </p:tgtEl>
                                        <p:attrNameLst>
                                          <p:attrName>style.visibility</p:attrName>
                                        </p:attrNameLst>
                                      </p:cBhvr>
                                      <p:to>
                                        <p:strVal val="visible"/>
                                      </p:to>
                                    </p:set>
                                    <p:anim calcmode="lin" valueType="num">
                                      <p:cBhvr additive="base">
                                        <p:cTn id="25" dur="500" fill="hold"/>
                                        <p:tgtEl>
                                          <p:spTgt spid="345091">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4509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45091">
                                            <p:txEl>
                                              <p:pRg st="4" end="4"/>
                                            </p:txEl>
                                          </p:spTgt>
                                        </p:tgtEl>
                                        <p:attrNameLst>
                                          <p:attrName>style.visibility</p:attrName>
                                        </p:attrNameLst>
                                      </p:cBhvr>
                                      <p:to>
                                        <p:strVal val="visible"/>
                                      </p:to>
                                    </p:set>
                                    <p:anim calcmode="lin" valueType="num">
                                      <p:cBhvr additive="base">
                                        <p:cTn id="31" dur="500" fill="hold"/>
                                        <p:tgtEl>
                                          <p:spTgt spid="345091">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45091">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45091">
                                            <p:txEl>
                                              <p:pRg st="5" end="5"/>
                                            </p:txEl>
                                          </p:spTgt>
                                        </p:tgtEl>
                                        <p:attrNameLst>
                                          <p:attrName>style.visibility</p:attrName>
                                        </p:attrNameLst>
                                      </p:cBhvr>
                                      <p:to>
                                        <p:strVal val="visible"/>
                                      </p:to>
                                    </p:set>
                                    <p:anim calcmode="lin" valueType="num">
                                      <p:cBhvr additive="base">
                                        <p:cTn id="37" dur="500" fill="hold"/>
                                        <p:tgtEl>
                                          <p:spTgt spid="345091">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45091">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45091">
                                            <p:txEl>
                                              <p:pRg st="6" end="6"/>
                                            </p:txEl>
                                          </p:spTgt>
                                        </p:tgtEl>
                                        <p:attrNameLst>
                                          <p:attrName>style.visibility</p:attrName>
                                        </p:attrNameLst>
                                      </p:cBhvr>
                                      <p:to>
                                        <p:strVal val="visible"/>
                                      </p:to>
                                    </p:set>
                                    <p:anim calcmode="lin" valueType="num">
                                      <p:cBhvr additive="base">
                                        <p:cTn id="43" dur="500" fill="hold"/>
                                        <p:tgtEl>
                                          <p:spTgt spid="345091">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45091">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45091">
                                            <p:txEl>
                                              <p:pRg st="7" end="7"/>
                                            </p:txEl>
                                          </p:spTgt>
                                        </p:tgtEl>
                                        <p:attrNameLst>
                                          <p:attrName>style.visibility</p:attrName>
                                        </p:attrNameLst>
                                      </p:cBhvr>
                                      <p:to>
                                        <p:strVal val="visible"/>
                                      </p:to>
                                    </p:set>
                                    <p:anim calcmode="lin" valueType="num">
                                      <p:cBhvr additive="base">
                                        <p:cTn id="49" dur="500" fill="hold"/>
                                        <p:tgtEl>
                                          <p:spTgt spid="345091">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45091">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345091">
                                            <p:txEl>
                                              <p:pRg st="8" end="8"/>
                                            </p:txEl>
                                          </p:spTgt>
                                        </p:tgtEl>
                                        <p:attrNameLst>
                                          <p:attrName>style.visibility</p:attrName>
                                        </p:attrNameLst>
                                      </p:cBhvr>
                                      <p:to>
                                        <p:strVal val="visible"/>
                                      </p:to>
                                    </p:set>
                                    <p:anim calcmode="lin" valueType="num">
                                      <p:cBhvr additive="base">
                                        <p:cTn id="55" dur="500" fill="hold"/>
                                        <p:tgtEl>
                                          <p:spTgt spid="345091">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45091">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345091">
                                            <p:txEl>
                                              <p:pRg st="9" end="9"/>
                                            </p:txEl>
                                          </p:spTgt>
                                        </p:tgtEl>
                                        <p:attrNameLst>
                                          <p:attrName>style.visibility</p:attrName>
                                        </p:attrNameLst>
                                      </p:cBhvr>
                                      <p:to>
                                        <p:strVal val="visible"/>
                                      </p:to>
                                    </p:set>
                                    <p:anim calcmode="lin" valueType="num">
                                      <p:cBhvr additive="base">
                                        <p:cTn id="61" dur="500" fill="hold"/>
                                        <p:tgtEl>
                                          <p:spTgt spid="345091">
                                            <p:txEl>
                                              <p:pRg st="9" end="9"/>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345091">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99329" name="Title 5"/>
          <p:cNvSpPr>
            <a:spLocks noGrp="1"/>
          </p:cNvSpPr>
          <p:nvPr>
            <p:ph type="title"/>
          </p:nvPr>
        </p:nvSpPr>
        <p:spPr bwMode="auto"/>
        <p:txBody>
          <a:bodyPr wrap="square" lIns="91440" tIns="45720" rIns="91440" bIns="45720" numCol="1" anchorCtr="0" compatLnSpc="1">
            <a:prstTxWarp prst="textNoShape">
              <a:avLst/>
            </a:prstTxWarp>
          </a:bodyPr>
          <a:lstStyle/>
          <a:p>
            <a:pPr eaLnBrk="1" hangingPunct="1"/>
            <a:r>
              <a:rPr lang="en-US" cap="none" smtClean="0"/>
              <a:t>Check us out</a:t>
            </a:r>
          </a:p>
        </p:txBody>
      </p:sp>
      <p:sp>
        <p:nvSpPr>
          <p:cNvPr id="99330" name="Rectangle 3"/>
          <p:cNvSpPr>
            <a:spLocks noGrp="1" noChangeArrowheads="1"/>
          </p:cNvSpPr>
          <p:nvPr>
            <p:ph sz="quarter" idx="1"/>
          </p:nvPr>
        </p:nvSpPr>
        <p:spPr>
          <a:xfrm>
            <a:off x="457200" y="1600200"/>
            <a:ext cx="7467600" cy="4873625"/>
          </a:xfrm>
        </p:spPr>
        <p:txBody>
          <a:bodyPr/>
          <a:lstStyle/>
          <a:p>
            <a:pPr eaLnBrk="1" hangingPunct="1"/>
            <a:endParaRPr lang="en-US" smtClean="0"/>
          </a:p>
          <a:p>
            <a:pPr lvl="2" eaLnBrk="1" hangingPunct="1"/>
            <a:endParaRPr lang="en-US" smtClean="0"/>
          </a:p>
          <a:p>
            <a:pPr lvl="2" eaLnBrk="1" hangingPunct="1"/>
            <a:endParaRPr lang="en-US" smtClean="0"/>
          </a:p>
        </p:txBody>
      </p:sp>
      <p:pic>
        <p:nvPicPr>
          <p:cNvPr id="99331" name="Picture 4" descr="Logos 004"/>
          <p:cNvPicPr>
            <a:picLocks noChangeAspect="1" noChangeArrowheads="1"/>
          </p:cNvPicPr>
          <p:nvPr/>
        </p:nvPicPr>
        <p:blipFill>
          <a:blip r:embed="rId3"/>
          <a:srcRect/>
          <a:stretch>
            <a:fillRect/>
          </a:stretch>
        </p:blipFill>
        <p:spPr bwMode="auto">
          <a:xfrm>
            <a:off x="6019800" y="381000"/>
            <a:ext cx="2209800" cy="982663"/>
          </a:xfrm>
          <a:prstGeom prst="rect">
            <a:avLst/>
          </a:prstGeom>
          <a:noFill/>
          <a:ln w="9525">
            <a:noFill/>
            <a:miter lim="800000"/>
            <a:headEnd/>
            <a:tailEnd/>
          </a:ln>
        </p:spPr>
      </p:pic>
      <p:sp>
        <p:nvSpPr>
          <p:cNvPr id="99332" name="Text Box 6"/>
          <p:cNvSpPr txBox="1">
            <a:spLocks noChangeArrowheads="1"/>
          </p:cNvSpPr>
          <p:nvPr/>
        </p:nvSpPr>
        <p:spPr bwMode="auto">
          <a:xfrm>
            <a:off x="2590800" y="2819400"/>
            <a:ext cx="5638800" cy="457200"/>
          </a:xfrm>
          <a:prstGeom prst="rect">
            <a:avLst/>
          </a:prstGeom>
          <a:noFill/>
          <a:ln w="9525">
            <a:noFill/>
            <a:miter lim="800000"/>
            <a:headEnd/>
            <a:tailEnd/>
          </a:ln>
        </p:spPr>
        <p:txBody>
          <a:bodyPr>
            <a:spAutoFit/>
          </a:bodyPr>
          <a:lstStyle/>
          <a:p>
            <a:pPr>
              <a:spcBef>
                <a:spcPct val="50000"/>
              </a:spcBef>
            </a:pPr>
            <a:endParaRPr lang="en-US" sz="2400">
              <a:latin typeface="Times New Roman" pitchFamily="18" charset="0"/>
            </a:endParaRPr>
          </a:p>
        </p:txBody>
      </p:sp>
      <p:sp>
        <p:nvSpPr>
          <p:cNvPr id="99333" name="Text Box 8"/>
          <p:cNvSpPr txBox="1">
            <a:spLocks noChangeArrowheads="1"/>
          </p:cNvSpPr>
          <p:nvPr/>
        </p:nvSpPr>
        <p:spPr bwMode="auto">
          <a:xfrm>
            <a:off x="1295400" y="1676400"/>
            <a:ext cx="6934200" cy="3963988"/>
          </a:xfrm>
          <a:prstGeom prst="rect">
            <a:avLst/>
          </a:prstGeom>
          <a:noFill/>
          <a:ln w="9525">
            <a:noFill/>
            <a:miter lim="800000"/>
            <a:headEnd/>
            <a:tailEnd/>
          </a:ln>
        </p:spPr>
        <p:txBody>
          <a:bodyPr/>
          <a:lstStyle/>
          <a:p>
            <a:pPr>
              <a:lnSpc>
                <a:spcPts val="2875"/>
              </a:lnSpc>
              <a:spcBef>
                <a:spcPct val="50000"/>
              </a:spcBef>
            </a:pPr>
            <a:r>
              <a:rPr lang="en-US" sz="2400">
                <a:latin typeface="Antique Olive"/>
              </a:rPr>
              <a:t>SmartHomes  -</a:t>
            </a:r>
            <a:r>
              <a:rPr lang="en-US" sz="2400">
                <a:solidFill>
                  <a:schemeClr val="bg1"/>
                </a:solidFill>
                <a:latin typeface="Antique Olive"/>
              </a:rPr>
              <a:t> </a:t>
            </a:r>
            <a:r>
              <a:rPr lang="en-US" sz="2400">
                <a:solidFill>
                  <a:schemeClr val="bg1"/>
                </a:solidFill>
                <a:latin typeface="Antique Olive"/>
                <a:hlinkClick r:id="rId4"/>
              </a:rPr>
              <a:t>http://Imaginesmarthomes.org</a:t>
            </a:r>
            <a:endParaRPr lang="en-US" sz="2400">
              <a:solidFill>
                <a:schemeClr val="bg1"/>
              </a:solidFill>
              <a:latin typeface="Antique Olive"/>
            </a:endParaRPr>
          </a:p>
          <a:p>
            <a:pPr>
              <a:lnSpc>
                <a:spcPts val="2875"/>
              </a:lnSpc>
              <a:spcBef>
                <a:spcPct val="50000"/>
              </a:spcBef>
            </a:pPr>
            <a:r>
              <a:rPr lang="en-US" sz="2400">
                <a:latin typeface="Antique Olive"/>
              </a:rPr>
              <a:t>FaceBook –</a:t>
            </a:r>
            <a:r>
              <a:rPr lang="en-US" sz="2400">
                <a:solidFill>
                  <a:schemeClr val="bg1"/>
                </a:solidFill>
                <a:latin typeface="Antique Olive"/>
              </a:rPr>
              <a:t> </a:t>
            </a:r>
            <a:r>
              <a:rPr lang="en-US" sz="2400">
                <a:solidFill>
                  <a:schemeClr val="bg1"/>
                </a:solidFill>
                <a:latin typeface="Antique Olive"/>
                <a:hlinkClick r:id="rId5"/>
              </a:rPr>
              <a:t>http://www.facebook.com/pages/Imagine-SmartHomes/86609388388</a:t>
            </a:r>
            <a:endParaRPr lang="en-US" sz="2400">
              <a:solidFill>
                <a:schemeClr val="bg1"/>
              </a:solidFill>
              <a:latin typeface="Antique Olive"/>
            </a:endParaRPr>
          </a:p>
          <a:p>
            <a:pPr>
              <a:lnSpc>
                <a:spcPts val="1400"/>
              </a:lnSpc>
              <a:spcBef>
                <a:spcPct val="50000"/>
              </a:spcBef>
            </a:pPr>
            <a:endParaRPr lang="en-US" sz="2400">
              <a:solidFill>
                <a:schemeClr val="bg1"/>
              </a:solidFill>
              <a:latin typeface="Antique Olive"/>
            </a:endParaRPr>
          </a:p>
          <a:p>
            <a:pPr>
              <a:lnSpc>
                <a:spcPts val="1400"/>
              </a:lnSpc>
              <a:spcBef>
                <a:spcPct val="50000"/>
              </a:spcBef>
            </a:pPr>
            <a:r>
              <a:rPr lang="en-US" sz="2400">
                <a:latin typeface="Antique Olive"/>
              </a:rPr>
              <a:t>Twitter</a:t>
            </a:r>
          </a:p>
          <a:p>
            <a:pPr>
              <a:lnSpc>
                <a:spcPts val="1400"/>
              </a:lnSpc>
              <a:spcBef>
                <a:spcPct val="50000"/>
              </a:spcBef>
            </a:pPr>
            <a:r>
              <a:rPr lang="en-US" sz="2400">
                <a:solidFill>
                  <a:schemeClr val="bg1"/>
                </a:solidFill>
                <a:latin typeface="Antique Olive"/>
                <a:hlinkClick r:id="rId6"/>
              </a:rPr>
              <a:t>http://twitter.com/ImagineColorado</a:t>
            </a:r>
            <a:endParaRPr lang="en-US" sz="2400">
              <a:solidFill>
                <a:schemeClr val="bg1"/>
              </a:solidFill>
              <a:latin typeface="Antique Olive"/>
            </a:endParaRPr>
          </a:p>
          <a:p>
            <a:pPr>
              <a:lnSpc>
                <a:spcPts val="2875"/>
              </a:lnSpc>
              <a:spcBef>
                <a:spcPct val="50000"/>
              </a:spcBef>
            </a:pPr>
            <a:endParaRPr lang="en-US" sz="2400">
              <a:solidFill>
                <a:schemeClr val="bg1"/>
              </a:solidFill>
              <a:latin typeface="Antique Olive"/>
            </a:endParaRPr>
          </a:p>
          <a:p>
            <a:pPr>
              <a:lnSpc>
                <a:spcPts val="2875"/>
              </a:lnSpc>
              <a:spcBef>
                <a:spcPct val="50000"/>
              </a:spcBef>
            </a:pPr>
            <a:endParaRPr lang="en-US" sz="2400">
              <a:solidFill>
                <a:schemeClr val="bg1"/>
              </a:solidFill>
              <a:latin typeface="Times New Roman" pitchFamily="18" charset="0"/>
            </a:endParaRPr>
          </a:p>
        </p:txBody>
      </p:sp>
    </p:spTree>
  </p:cSld>
  <p:clrMapOvr>
    <a:masterClrMapping/>
  </p:clrMapOvr>
  <p:transition/>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US" dirty="0" smtClean="0"/>
              <a:t>Thoughts!      Questions?</a:t>
            </a:r>
          </a:p>
        </p:txBody>
      </p:sp>
      <p:sp>
        <p:nvSpPr>
          <p:cNvPr id="101378" name="Content Placeholder 2"/>
          <p:cNvSpPr>
            <a:spLocks noGrp="1"/>
          </p:cNvSpPr>
          <p:nvPr>
            <p:ph sz="quarter" idx="1"/>
          </p:nvPr>
        </p:nvSpPr>
        <p:spPr>
          <a:xfrm>
            <a:off x="457200" y="1905000"/>
            <a:ext cx="7924800" cy="4114800"/>
          </a:xfrm>
        </p:spPr>
        <p:txBody>
          <a:bodyPr>
            <a:normAutofit lnSpcReduction="10000"/>
          </a:bodyPr>
          <a:lstStyle/>
          <a:p>
            <a:pPr eaLnBrk="1" hangingPunct="1">
              <a:buFontTx/>
              <a:buNone/>
            </a:pPr>
            <a:r>
              <a:rPr lang="en-US" sz="1600" smtClean="0"/>
              <a:t>Mark Davis</a:t>
            </a:r>
          </a:p>
          <a:p>
            <a:pPr eaLnBrk="1" hangingPunct="1">
              <a:buFontTx/>
              <a:buNone/>
            </a:pPr>
            <a:r>
              <a:rPr lang="en-US" sz="1600" smtClean="0"/>
              <a:t>      Ohio Provider Resource Association</a:t>
            </a:r>
          </a:p>
          <a:p>
            <a:pPr eaLnBrk="1" hangingPunct="1">
              <a:buFontTx/>
              <a:buNone/>
            </a:pPr>
            <a:r>
              <a:rPr lang="en-US" sz="1600" smtClean="0"/>
              <a:t>      1152 Goodale Boulevard</a:t>
            </a:r>
          </a:p>
          <a:p>
            <a:pPr eaLnBrk="1" hangingPunct="1">
              <a:buFontTx/>
              <a:buNone/>
            </a:pPr>
            <a:r>
              <a:rPr lang="en-US" sz="1600" smtClean="0"/>
              <a:t>      Columbus, Ohio  43212</a:t>
            </a:r>
          </a:p>
          <a:p>
            <a:pPr eaLnBrk="1" hangingPunct="1">
              <a:buFontTx/>
              <a:buNone/>
            </a:pPr>
            <a:r>
              <a:rPr lang="en-US" sz="1600" smtClean="0"/>
              <a:t>      614.224.6772</a:t>
            </a:r>
          </a:p>
          <a:p>
            <a:pPr eaLnBrk="1" hangingPunct="1">
              <a:buFontTx/>
              <a:buNone/>
            </a:pPr>
            <a:r>
              <a:rPr lang="en-US" sz="1600" smtClean="0"/>
              <a:t>	  </a:t>
            </a:r>
            <a:r>
              <a:rPr lang="en-US" sz="1600" smtClean="0">
                <a:hlinkClick r:id="rId2"/>
              </a:rPr>
              <a:t>mdavis@opra.org</a:t>
            </a:r>
            <a:endParaRPr lang="en-US" sz="1600" smtClean="0"/>
          </a:p>
          <a:p>
            <a:pPr lvl="1" eaLnBrk="1" hangingPunct="1">
              <a:buFontTx/>
              <a:buNone/>
            </a:pPr>
            <a:endParaRPr lang="en-US" sz="1600" smtClean="0"/>
          </a:p>
          <a:p>
            <a:pPr eaLnBrk="1" hangingPunct="1">
              <a:buFontTx/>
              <a:buNone/>
            </a:pPr>
            <a:r>
              <a:rPr lang="en-US" sz="1600" smtClean="0"/>
              <a:t>Greg Wellems</a:t>
            </a:r>
          </a:p>
          <a:p>
            <a:pPr eaLnBrk="1" hangingPunct="1">
              <a:buFontTx/>
              <a:buNone/>
            </a:pPr>
            <a:r>
              <a:rPr lang="en-US" sz="1600" smtClean="0"/>
              <a:t>	 Imagine!</a:t>
            </a:r>
          </a:p>
          <a:p>
            <a:pPr eaLnBrk="1" hangingPunct="1">
              <a:buFontTx/>
              <a:buNone/>
            </a:pPr>
            <a:r>
              <a:rPr lang="en-US" sz="1600" smtClean="0"/>
              <a:t>	 1400 Dixon Ave</a:t>
            </a:r>
          </a:p>
          <a:p>
            <a:pPr eaLnBrk="1" hangingPunct="1">
              <a:buFontTx/>
              <a:buNone/>
            </a:pPr>
            <a:r>
              <a:rPr lang="en-US" sz="1600" smtClean="0"/>
              <a:t>	 Lafayette, Colorado 80026</a:t>
            </a:r>
          </a:p>
          <a:p>
            <a:pPr eaLnBrk="1" hangingPunct="1">
              <a:buFontTx/>
              <a:buNone/>
            </a:pPr>
            <a:r>
              <a:rPr lang="en-US" sz="1600" smtClean="0"/>
              <a:t>	 303.926.6466</a:t>
            </a:r>
          </a:p>
          <a:p>
            <a:pPr eaLnBrk="1" hangingPunct="1">
              <a:buFontTx/>
              <a:buNone/>
            </a:pPr>
            <a:r>
              <a:rPr lang="en-US" sz="1600" smtClean="0"/>
              <a:t>	 </a:t>
            </a:r>
            <a:r>
              <a:rPr lang="en-US" sz="1600" smtClean="0">
                <a:hlinkClick r:id="rId3"/>
              </a:rPr>
              <a:t>gwellems@imaginecolorado.org</a:t>
            </a:r>
            <a:endParaRPr lang="en-US" sz="1600" smtClean="0"/>
          </a:p>
          <a:p>
            <a:pPr eaLnBrk="1" hangingPunct="1">
              <a:buFontTx/>
              <a:buNone/>
            </a:pPr>
            <a:endParaRPr lang="en-US" sz="1600" smtClean="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2.jpeg"/><Relationship Id="rId2" Type="http://schemas.openxmlformats.org/officeDocument/2006/relationships/image" Target="../media/image3.jpeg"/></Relationships>
</file>

<file path=ppt/theme/_rels/theme3.xml.rels><?xml version="1.0" encoding="UTF-8" standalone="yes"?>
<Relationships xmlns="http://schemas.openxmlformats.org/package/2006/relationships"><Relationship Id="rId1" Type="http://schemas.openxmlformats.org/officeDocument/2006/relationships/image" Target="../media/image1.jpeg"/></Relationships>
</file>

<file path=ppt/theme/_rels/themeOverride1.xml.rels><?xml version="1.0" encoding="UTF-8" standalone="yes"?>
<Relationships xmlns="http://schemas.openxmlformats.org/package/2006/relationships"><Relationship Id="rId1" Type="http://schemas.openxmlformats.org/officeDocument/2006/relationships/image" Target="../media/image73.jpeg"/><Relationship Id="rId2" Type="http://schemas.openxmlformats.org/officeDocument/2006/relationships/image" Target="../media/image74.jpeg"/></Relationships>
</file>

<file path=ppt/theme/_rels/themeOverride2.xml.rels><?xml version="1.0" encoding="UTF-8" standalone="yes"?>
<Relationships xmlns="http://schemas.openxmlformats.org/package/2006/relationships"><Relationship Id="rId1" Type="http://schemas.openxmlformats.org/officeDocument/2006/relationships/image" Target="../media/image73.jpeg"/><Relationship Id="rId2" Type="http://schemas.openxmlformats.org/officeDocument/2006/relationships/image" Target="../media/image74.jpeg"/></Relationships>
</file>

<file path=ppt/theme/_rels/themeOverride3.xml.rels><?xml version="1.0" encoding="UTF-8" standalone="yes"?>
<Relationships xmlns="http://schemas.openxmlformats.org/package/2006/relationships"><Relationship Id="rId1" Type="http://schemas.openxmlformats.org/officeDocument/2006/relationships/image" Target="../media/image73.jpeg"/><Relationship Id="rId2" Type="http://schemas.openxmlformats.org/officeDocument/2006/relationships/image" Target="../media/image74.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ヒラギノ角ゴ Pro W6"/>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ＭＳ Ｐゴシック"/>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1_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Override1.xml><?xml version="1.0" encoding="utf-8"?>
<a:themeOverride xmlns:a="http://schemas.openxmlformats.org/drawingml/2006/main">
  <a:clrScheme name="Custom 2">
    <a:dk1>
      <a:sysClr val="windowText" lastClr="000000"/>
    </a:dk1>
    <a:lt1>
      <a:sysClr val="window" lastClr="FFFFFF"/>
    </a:lt1>
    <a:dk2>
      <a:srgbClr val="A5A5A5"/>
    </a:dk2>
    <a:lt2>
      <a:srgbClr val="22BBD0"/>
    </a:lt2>
    <a:accent1>
      <a:srgbClr val="336600"/>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Override>
</file>

<file path=ppt/theme/themeOverride2.xml><?xml version="1.0" encoding="utf-8"?>
<a:themeOverride xmlns:a="http://schemas.openxmlformats.org/drawingml/2006/main">
  <a:clrScheme name="Custom 2">
    <a:dk1>
      <a:sysClr val="windowText" lastClr="000000"/>
    </a:dk1>
    <a:lt1>
      <a:sysClr val="window" lastClr="FFFFFF"/>
    </a:lt1>
    <a:dk2>
      <a:srgbClr val="A5A5A5"/>
    </a:dk2>
    <a:lt2>
      <a:srgbClr val="22BBD0"/>
    </a:lt2>
    <a:accent1>
      <a:srgbClr val="336600"/>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Override>
</file>

<file path=ppt/theme/themeOverride3.xml><?xml version="1.0" encoding="utf-8"?>
<a:themeOverride xmlns:a="http://schemas.openxmlformats.org/drawingml/2006/main">
  <a:clrScheme name="Custom 2">
    <a:dk1>
      <a:sysClr val="windowText" lastClr="000000"/>
    </a:dk1>
    <a:lt1>
      <a:sysClr val="window" lastClr="FFFFFF"/>
    </a:lt1>
    <a:dk2>
      <a:srgbClr val="A5A5A5"/>
    </a:dk2>
    <a:lt2>
      <a:srgbClr val="22BBD0"/>
    </a:lt2>
    <a:accent1>
      <a:srgbClr val="336600"/>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Override>
</file>

<file path=docProps/app.xml><?xml version="1.0" encoding="utf-8"?>
<Properties xmlns="http://schemas.openxmlformats.org/officeDocument/2006/extended-properties" xmlns:vt="http://schemas.openxmlformats.org/officeDocument/2006/docPropsVTypes">
  <Template>Oriel.thmx</Template>
  <TotalTime>34843</TotalTime>
  <Words>6996</Words>
  <Application>Microsoft Macintosh PowerPoint</Application>
  <PresentationFormat>On-screen Show (4:3)</PresentationFormat>
  <Paragraphs>1234</Paragraphs>
  <Slides>112</Slides>
  <Notes>44</Notes>
  <HiddenSlides>0</HiddenSlides>
  <MMClips>0</MMClips>
  <ScaleCrop>false</ScaleCrop>
  <HeadingPairs>
    <vt:vector size="6" baseType="variant">
      <vt:variant>
        <vt:lpstr>Design Template</vt:lpstr>
      </vt:variant>
      <vt:variant>
        <vt:i4>3</vt:i4>
      </vt:variant>
      <vt:variant>
        <vt:lpstr>Embedded OLE Servers</vt:lpstr>
      </vt:variant>
      <vt:variant>
        <vt:i4>2</vt:i4>
      </vt:variant>
      <vt:variant>
        <vt:lpstr>Slide Titles</vt:lpstr>
      </vt:variant>
      <vt:variant>
        <vt:i4>112</vt:i4>
      </vt:variant>
    </vt:vector>
  </HeadingPairs>
  <TitlesOfParts>
    <vt:vector size="117" baseType="lpstr">
      <vt:lpstr>Oriel</vt:lpstr>
      <vt:lpstr>Trek</vt:lpstr>
      <vt:lpstr>1_Oriel</vt:lpstr>
      <vt:lpstr>Document</vt:lpstr>
      <vt:lpstr>Worksheet</vt:lpstr>
      <vt:lpstr>Remote Monitoring and Other New Waiver Services  DODD Regional Training 2011  </vt:lpstr>
      <vt:lpstr>Change is Required Solutions are Needed</vt:lpstr>
      <vt:lpstr>What do we do?</vt:lpstr>
      <vt:lpstr>Remote Monitoring</vt:lpstr>
      <vt:lpstr>Remote Monitoring Service –  Technology Enabled Supports</vt:lpstr>
      <vt:lpstr>Some Guiding Principles</vt:lpstr>
      <vt:lpstr>Remote Monitoring Service Req’ts</vt:lpstr>
      <vt:lpstr>Remote Monitoring Equipment Service</vt:lpstr>
      <vt:lpstr>Remote Monitoring Equipment</vt:lpstr>
      <vt:lpstr>Two-Way Web-Based Communication</vt:lpstr>
      <vt:lpstr>Pendant</vt:lpstr>
      <vt:lpstr>Pan, Tilt and Zoom Camera</vt:lpstr>
      <vt:lpstr>Seizure Mat</vt:lpstr>
      <vt:lpstr>UMPC</vt:lpstr>
      <vt:lpstr>Remote Monitoring Equipment Service</vt:lpstr>
      <vt:lpstr>REMOTE MONITORING DOCUMENTATION REQUIREMENTS </vt:lpstr>
      <vt:lpstr>Remote Monitoring Assessment</vt:lpstr>
      <vt:lpstr>Assessment Process</vt:lpstr>
      <vt:lpstr>Remote Monitoring Service Planning</vt:lpstr>
      <vt:lpstr>ISP Protocol</vt:lpstr>
      <vt:lpstr>Issues Specific to Recipients of Remote Monitoring</vt:lpstr>
      <vt:lpstr>Issues Specific to the System</vt:lpstr>
      <vt:lpstr>Rules for New Waiver Services</vt:lpstr>
      <vt:lpstr>Thank You!</vt:lpstr>
      <vt:lpstr>Supplemental Information</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lpstr>Slide 46</vt:lpstr>
      <vt:lpstr>Slide 47</vt:lpstr>
      <vt:lpstr>Slide 48</vt:lpstr>
      <vt:lpstr>Slide 49</vt:lpstr>
      <vt:lpstr>Slide 50</vt:lpstr>
      <vt:lpstr>Slide 51</vt:lpstr>
      <vt:lpstr>Slide 52</vt:lpstr>
      <vt:lpstr>Slide 53</vt:lpstr>
      <vt:lpstr>Slide 54</vt:lpstr>
      <vt:lpstr>Slide 55</vt:lpstr>
      <vt:lpstr>Slide 56</vt:lpstr>
      <vt:lpstr>Slide 57</vt:lpstr>
      <vt:lpstr>Slide 58</vt:lpstr>
      <vt:lpstr>Slide 59</vt:lpstr>
      <vt:lpstr>Slide 60</vt:lpstr>
      <vt:lpstr>Slide 61</vt:lpstr>
      <vt:lpstr>Sengistix Remote Monitoring Case Studies</vt:lpstr>
      <vt:lpstr>A Little Independence for Jake</vt:lpstr>
      <vt:lpstr>3rd Street Program</vt:lpstr>
      <vt:lpstr>Jake</vt:lpstr>
      <vt:lpstr>Jake – NEED/PROBLEM</vt:lpstr>
      <vt:lpstr>Jake - PLAN</vt:lpstr>
      <vt:lpstr>Slide 68</vt:lpstr>
      <vt:lpstr> Jake - OUTCOME</vt:lpstr>
      <vt:lpstr> Jake - OUTCOME</vt:lpstr>
      <vt:lpstr>APARTMENT MODEL</vt:lpstr>
      <vt:lpstr>APARTMENT MODEL</vt:lpstr>
      <vt:lpstr>A Family United – Julie, Devin and Josh</vt:lpstr>
      <vt:lpstr>Family United</vt:lpstr>
      <vt:lpstr>Overnight Supervision</vt:lpstr>
      <vt:lpstr>Overnight Supervision</vt:lpstr>
      <vt:lpstr>Overnight Supervision - PLAN</vt:lpstr>
      <vt:lpstr>Overnight Supervision - COST</vt:lpstr>
      <vt:lpstr>Overnight Supervision - OUTCOME</vt:lpstr>
      <vt:lpstr>DISCUSSION</vt:lpstr>
      <vt:lpstr> CONTACTS</vt:lpstr>
      <vt:lpstr>Part II</vt:lpstr>
      <vt:lpstr>Using Technology</vt:lpstr>
      <vt:lpstr>Slide 84</vt:lpstr>
      <vt:lpstr>Slide 85</vt:lpstr>
      <vt:lpstr>Funding</vt:lpstr>
      <vt:lpstr>Participatory Process</vt:lpstr>
      <vt:lpstr>Areas of Technology</vt:lpstr>
      <vt:lpstr>Consumer/Family Specific</vt:lpstr>
      <vt:lpstr>NEEDS-DRIVEN,  PERSON-CENTERED TECHNOLOGY  </vt:lpstr>
      <vt:lpstr>Slide 91</vt:lpstr>
      <vt:lpstr>Prompting on Mobile Devices</vt:lpstr>
      <vt:lpstr>Visual Communication Tools</vt:lpstr>
      <vt:lpstr>Operational</vt:lpstr>
      <vt:lpstr>Changing Static to Dynamic </vt:lpstr>
      <vt:lpstr>Using RFID Information</vt:lpstr>
      <vt:lpstr>Client Summary</vt:lpstr>
      <vt:lpstr>Slide 98</vt:lpstr>
      <vt:lpstr>Time Based Prompting System Integrates Medications, Vitals and Tasks</vt:lpstr>
      <vt:lpstr>Long Term Goal</vt:lpstr>
      <vt:lpstr>VARIETY OF  REMOTE MONITORING SYSTEMS</vt:lpstr>
      <vt:lpstr>Energy Management </vt:lpstr>
      <vt:lpstr>Current and Potential Research</vt:lpstr>
      <vt:lpstr>RESEARCH QUESTION</vt:lpstr>
      <vt:lpstr>RESULTS -CHOICES AND DECISION MAKING</vt:lpstr>
      <vt:lpstr>RESULTS - RESPECT AND RIGHTS</vt:lpstr>
      <vt:lpstr>SUPPORTS INTENSITY SCALE – SIS OVERVIEW</vt:lpstr>
      <vt:lpstr>CHANGES IN SIS OVERALL RATINGS</vt:lpstr>
      <vt:lpstr>PATTERNS IN SIS CHANGES</vt:lpstr>
      <vt:lpstr>Areas of Development</vt:lpstr>
      <vt:lpstr>Check us out</vt:lpstr>
      <vt:lpstr>Thoughts!      Questions?</vt:lpstr>
    </vt:vector>
  </TitlesOfParts>
  <Company>OPRA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Remote Monitoring and Technology Enabled Supports</dc:title>
  <dc:creator>Mark Davis</dc:creator>
  <cp:lastModifiedBy>Lori Stanfa</cp:lastModifiedBy>
  <cp:revision>124</cp:revision>
  <dcterms:created xsi:type="dcterms:W3CDTF">2011-07-19T15:43:10Z</dcterms:created>
  <dcterms:modified xsi:type="dcterms:W3CDTF">2011-07-19T16:15:14Z</dcterms:modified>
</cp:coreProperties>
</file>